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«Чёрная курица, или Подземные жители»: сказка о дружбе, обещании и совести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доброте, чуде и цене нарушенного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Антоний Погорельский и рождение литературной сказки
</a:t>
            </a:r>
            <a:endParaRPr lang="en-US" sz="2236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Антония Погорельского, опубликованная в 1829 году, соединяет школьную реальность и фантастику. Это одно из первых произведений русской литературной сказки, где чудо помогает автору говорить о честности, благодарности и ответственности.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Алёша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— воспитанник петербургского пансиона. Он добрый, впечатлительный и умеет сочувствовать чужой беде, особенно когда видит, как страдает Чернушка.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мальчик не лишён слабостей: ему хочется выглядеть лучше других, заслужить похвалу и произвести впечатление. Именно это делает его характер живым и правдоподобным.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поступкам Алёши видно, как меняется его внутренний мир: сначала он помогает, потом радуется успехам, а затем тяжело переживает раскаяние после нарушения обещания.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Чернушка — чёрная курица с важной ролью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Спасённое существо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Алёши Чернушка становится не просто птицей, а существом, которому он помог в трудную минуту. Эта доброта получает отклик. Именно благодарность запускает дальнейшие события повести.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к чуду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Чернушка соединяет обычный и волшебный мир. С виду она кажется простой курицей, но именно через неё Алёша узнаёт о подземных жителях. Так образ становится символом тайны и испытания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от спасения к испытанию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повести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726" y="3932084"/>
            <a:ext cx="371925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мир и его особенности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живёт маленький народ, у которого есть собственные законы и строгое устройство жизни. В этом мире всё подчинено дисциплине, а случайности почти нет.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подземелья не только соблюдают правила, но и учатся. Автор подчёркивает, что ум и труд здесь важнее внешнего блеска и пустых слов.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мир кажется сказочным, но в нём чувствуется твёрдый порядок. Он помогает понять, что чудо в повести связано с нравственной оценкой поступков.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путешествие в подземелье делает фантастику особенно выразительной. Герой попадает в пространство, где его поведение проверяется не словами, а делом.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значение в повести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том, как персонажи раскрывают основную мысль произведения.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связан с одной из ключевых тем: добром, доверием, дисциплиной и ответственностью за слово.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Антония Погорельского «Чёрная курица, или Подземные жители»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Пансион как место действия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в пансионе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живёт в закрытом учебном пространстве, где всё подчинено режиму, урокам и правилам. Школьная жизнь кажется ему строгой и однообразной.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тоска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 дома мальчик чувствует себя неуютно. Ему не хватает близких, поэтому он особенно остро переживает своё положение среди чужих людей.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заслужить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стремится быть заметным и успешным. Для него важно не только хорошо учиться, но и получить признание взрослых и товарищей.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пансионе особенно заметны его гордость, страх ошибки и стремление выделиться. На этом фоне сказочное событие становится нравственным испытанием.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судьбы Алёши в сюжете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как быстро меняется положение героя: от обычной жизни к подъёму и затем к резкому падению.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контрасте удачи и расплаты: чем сильнее успех, тем заметнее последствия нарушения обещания.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 Антония Погорельского «Чёрная курица, или Подземные жители»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с подземными жителями мальчик даёт слово молчать о чудесном мире. Нарушение этого слова приводит к утрате волшебной помощи и нравственному уроку.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становится решающей проверкой характера Алёши.
</a:t>
            </a:r>
            <a:endParaRPr lang="en-US" sz="1594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Антония Погорельского «Чёрная курица, или Подземные жители»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грани чуда в повести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путь к подземному миру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попадает туда, куда не ведёт обычная дорога: под землю, в скрытый от людей мир. Там всё кажется знакомым и вместе с тем удивительным, а сама встреча с необычными жителями становится для него первым серьёзным испытанием.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зерно и быстрые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чудесную помощь, мальчик начинает учиться легче и лучше, чем прежде. Но эта удача не даётся просто так: за ней стоит обещание, которое он должен беречь. Чудо помогает не только в учёбе, но и в понимании себя.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как проверка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события в повести не существуют ради развлечения. Они словно спрашивают героя: сумеет ли он остаться благодарным и честным, когда ему становится особенно хорошо? Именно поэтому чудо в повести связано с нравственным выбором.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Алёша теряет удачу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повести, показывающая, как нравственный выбор приводит к утрате волшебной помощи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настроение повести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построено просто и ясно, поэтому читатель легко следит за событиями и понимает переживания Алёши без сложных объяснений.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и обороты напоминают о начале XIX века и создают ощущение времени, в котором живёт авторский рассказ.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интонация соединяется с поучительностью, поэтому история звучит и увлекательно, и серьёзно, особенно для школьного возраста.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 делает повесть живой: автор не осуждает героя резко, а показывает его ошибки через спокойное и точное описание.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литературной сказки в произведении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сказочную фантастику с реальными деталями школьной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волшебного и повседневного делает произведение понятным и убедительным для читателя: чудо здесь не отделено от обычной жизни, а проверяет характер героя.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Погорельского «Чёрная курица, или Подземные жители»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проверяет история Алёши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выходит не чудо, а внутренний выбор героя, который становится важнее любых волшебных преимуществ.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 Алёши гордость, тем ближе ошибка; повесть показывает, что нравственная устойчивость важнее внешнего успеха.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Алёши и развитие сюжета в повести А. Погорельского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нравственный урок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убеждает: настоящее достоинство человека не в чудесной помощи, а в труде, честности и умении выполнять данное слово даже тогда, когда это трудно.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понимает, что хвастовство и стремление казаться лучше других быстро разрушают доверие. Ошибка становится для него болезненным, но важным уроком взросления.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не исчезает бесследно: он остаётся ценным сам по себе. Именно поэтому благодарность и забота о другом человеке важнее временной удачи.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понятна школьникам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легко узнать в Алёше себя: уроки, оценки, желание быть успешным и страх ошибиться знакомы почти каждому. Поэтому его радость и тревога воспринимаются очень близко.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наглядно показывает, как одно необдуманное слово может привести к потере доверия. Для читателя 11–13 лет это ясный и важный пример ответственности за свои поступки.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 произведению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помогают быстро вспомнить главное о повести и её героях.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важно помнить как литературную сказку, где сказочный образ Чернушки помогает раскрыть тему совести и ответственности.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повести и её содержании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отрывка для всей повести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героем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узнаёт Алёшу как доброго, но ещё неустойчивого мальчика, которому хочется признания и успеха.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чуда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Чернушка открывает путь к подземному миру, и вместе с этим в повести начинается линия испытания обещанием.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главного конфликта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рождается противоречие между честностью и желанием казаться значительным, которое определяет дальнейшую судьбу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«Чёрная курица, или Подземные жители»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дружба, благодарность и честность важнее внешней удачи. Чудо помогает Алёше понять главное: уважение к себе и другим начинается с умения держать слово.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2026-05-17T18:48:37Z</dcterms:created>
  <dcterms:modified xsi:type="dcterms:W3CDTF">2026-05-17T18:48:37Z</dcterms:modified>
</cp:coreProperties>
</file>