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живые организмы и деятельность человека меняют природу вокруг нас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и антропогенные факторы: что влияет на живую природу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природе всё связано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организмы существуют не поодиночке: они образуют экосистемы леса, луга, реки и города. Связи между видами и влияние человека постоянно меняют равновесие в природе.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462" y="1205475"/>
            <a:ext cx="420300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26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1862" y="1205475"/>
            <a:ext cx="420300" cy="42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3462" y="3040650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02662" y="3040650"/>
            <a:ext cx="420300" cy="4203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относят к биотическим факторам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7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растений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создают среду обитания, дают пищу и укрытие многим организмам. Они также конкурируют за свет, воду и минеральные вещества, меняя условия жизни соседних видов.
</a:t>
            </a:r>
            <a:endParaRPr lang="en-US" sz="1126" dirty="0"/>
          </a:p>
        </p:txBody>
      </p:sp>
      <p:sp>
        <p:nvSpPr>
          <p:cNvPr id="11" name="Text 3"/>
          <p:cNvSpPr txBox="1"/>
          <p:nvPr/>
        </p:nvSpPr>
        <p:spPr>
          <a:xfrm>
            <a:off x="32999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животными
</a:t>
            </a:r>
            <a:pPr algn="l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взаимодействуют через хищничество, конкуренцию, заботу о потомстве и совместное поведение. Такие связи влияют на численность видов и распределение организмов на территории.
</a:t>
            </a:r>
            <a:endParaRPr lang="en-US" sz="1126" dirty="0"/>
          </a:p>
        </p:txBody>
      </p:sp>
      <p:sp>
        <p:nvSpPr>
          <p:cNvPr id="12" name="Text 4"/>
          <p:cNvSpPr txBox="1"/>
          <p:nvPr/>
        </p:nvSpPr>
        <p:spPr>
          <a:xfrm>
            <a:off x="6059150" y="1706895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10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организмы помогают друг другу: птицы расселяют семена, пчёлы переносят пыльцу, а многие виды получают защиту или питание в обмен на пользу партнёру.
</a:t>
            </a:r>
            <a:endParaRPr lang="en-US" sz="1179" dirty="0"/>
          </a:p>
        </p:txBody>
      </p:sp>
      <p:sp>
        <p:nvSpPr>
          <p:cNvPr id="13" name="Text 5"/>
          <p:cNvSpPr txBox="1"/>
          <p:nvPr/>
        </p:nvSpPr>
        <p:spPr>
          <a:xfrm>
            <a:off x="5407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 хозяева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Паразиты используют другой организм как источник пищи и среду жизни. При этом хозяин слабеет, а его рост, размножение и здоровье могут заметно ухудшаться.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299950" y="3542070"/>
            <a:ext cx="2156400" cy="98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 бактерии разрушают остатки растений и животных. Благодаря им вещества возвращаются в почву, а экосистема не переполняется органическими остатками.
</a:t>
            </a:r>
            <a:endParaRPr lang="en-US" sz="1167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взаимодействий живых организмов в природе
</a:t>
            </a:r>
            <a:endParaRPr lang="en-US" sz="2434" dirty="0"/>
          </a:p>
        </p:txBody>
      </p:sp>
      <p:sp>
        <p:nvSpPr>
          <p:cNvPr id="9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547974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Дерево и грибы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деревьев и грибы часто образуют полезное сообщество. Гриб помогает растению лучше получать воду и минеральные вещества, а дерево снабжает его органическими веществами.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255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и насекомые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могут поедать насекомых, уменьшая их численность, а некоторые насекомые, наоборот, становятся пищей для других животных. Так в природе поддерживается баланс видов.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660496" y="1278149"/>
            <a:ext cx="189507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и жертва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Отношения хищника и жертвы влияют на численность обоих организмов. Если добычи слишком много, хищники находят больше пищи, а затем сдерживают рост популяции.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16812" y="1278134"/>
            <a:ext cx="1895100" cy="135632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Растение и опылитель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Цветковые растения зависят от насекомых-опылителей, потому что без переноса пыльцы не образуются семена и плоды. Взамен опылители получают нектар и пыльцу.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организмами работают одновременно и делают экосистему более устойчивой к изменениям.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«Биотические и антропогенные факторы»; значения условные, для наглядной визуализации.
</a:t>
            </a:r>
            <a:endParaRPr lang="en-US" sz="107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биотические связи влияют на устойчивость экосистемы
</a:t>
            </a:r>
            <a:endParaRPr lang="en-US" sz="2157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функции важны почти одинаково: без них нарушаются размножение растений, численность животных и возвращение веществ в почву.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85825" y="1456525"/>
            <a:ext cx="7342800" cy="57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48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Конкуренция как борьба за ограниченные ресурсы
</a:t>
            </a:r>
            <a:endParaRPr lang="en-US" sz="2448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85801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вид — разные особи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Внутривидовая конкуренция возникает между особями одного вида. Они соперничают за пищу, территорию, свет и партнёра для размножения, поэтому выживают более приспособленные.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59165" y="2180525"/>
            <a:ext cx="1722349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 — один ресурс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Межвидовая конкуренция появляется, когда нескольким видам нужны одинаковые ресурсы. Это особенно заметно там, где пищи, воды или укрытий не хватает всем одновременно.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32821" y="2180525"/>
            <a:ext cx="1722422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в густоте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густых зарослях растения тянутся вверх к свету и ослабляют соседей, затеняя их. Так они борются за пространство и лучшие условия для роста.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06468" y="2180525"/>
            <a:ext cx="1722356" cy="129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 доступ к пище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животных сильные и ловкие особи чаще получают еду и защищают участок. Конкуренция помогает отбирать более приспособленных организмов и поддерживает равновесие в природе.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Хищничество, паразитизм и симбиоз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Хищник ловит, убивает и поедает добычу. Такая связь сокращает численность жертв, но одновременно помогает хищникам выживать и влияет на распределение животных в природе.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Паразитизм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 живёт за счёт хозяина и наносит ему вред, не убивая сразу. Клещи, блохи и глисты ослабляют организм, ухудшают его питание и здоровье.
</a:t>
            </a:r>
            <a:endParaRPr lang="en-US" sz="13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Симбиоз — это полезное совместное существование двух организмов. Примером служит микориза: гриб помогает корням растения получать воду и соли, а сам получает питание.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в экосистеме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вещества переходят от растений к животным и обратно в почву.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2425" y="2228758"/>
            <a:ext cx="4821300" cy="1127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87350" y="1518452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чем отличаются природные связи организмов и воздействие человека.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87350" y="2978800"/>
            <a:ext cx="2401500" cy="110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факторы поддерживают устойчивость экосистем, а антропогенные при сильном воздействии могут быстро изменить природное равновесие.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биотических и антропогенных факторов
</a:t>
            </a:r>
            <a:endParaRPr lang="en-US" sz="2644" dirty="0"/>
          </a:p>
        </p:txBody>
      </p:sp>
      <p:sp>
        <p:nvSpPr>
          <p:cNvPr id="10" name="Text 4"/>
          <p:cNvSpPr txBox="1"/>
          <p:nvPr/>
        </p:nvSpPr>
        <p:spPr>
          <a:xfrm>
            <a:off x="3578875" y="4230450"/>
            <a:ext cx="48213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биологии, 7 класс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8974" y="3000196"/>
            <a:ext cx="367763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40066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98231" y="538021"/>
            <a:ext cx="425700" cy="37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32556" y="556941"/>
            <a:ext cx="425700" cy="3405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61524" y="3000196"/>
            <a:ext cx="367763" cy="4203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антропогенными факторами
</a:t>
            </a:r>
            <a:endParaRPr lang="en-US" sz="2800" dirty="0"/>
          </a:p>
        </p:txBody>
      </p:sp>
      <p:sp>
        <p:nvSpPr>
          <p:cNvPr id="11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и стройка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дорог, домов и вырубка лесов уменьшают площадь естественных мест обитания. Из-за этого растениям и животным становится труднее жить и размножаться.
</a:t>
            </a:r>
            <a:endParaRPr lang="en-US" sz="1125" dirty="0"/>
          </a:p>
        </p:txBody>
      </p:sp>
      <p:sp>
        <p:nvSpPr>
          <p:cNvPr id="12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
</a:t>
            </a:r>
            <a:pPr algn="l" indent="0" marL="0">
              <a:lnSpc>
                <a:spcPct val="100000"/>
              </a:lnSpc>
              <a:buNone/>
            </a:pPr>
            <a:r>
              <a:rPr lang="en-US" sz="10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Автомобили и другой транспорт выделяют выхлопные газы и создают шум. Это ухудшает состояние воздуха и мешает животным, особенно вблизи дорог.
</a:t>
            </a:r>
            <a:endParaRPr lang="en-US" sz="1136" dirty="0"/>
          </a:p>
        </p:txBody>
      </p:sp>
      <p:sp>
        <p:nvSpPr>
          <p:cNvPr id="13" name="Text 4"/>
          <p:cNvSpPr txBox="1"/>
          <p:nvPr/>
        </p:nvSpPr>
        <p:spPr>
          <a:xfrm>
            <a:off x="3498225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Предприятия могут загрязнять воздух, воду и почву. Если отходы не очищаются, вредные вещества накапливаются и влияют на растения, животных и человека.
</a:t>
            </a:r>
            <a:endParaRPr lang="en-US" sz="1125" dirty="0"/>
          </a:p>
        </p:txBody>
      </p:sp>
      <p:sp>
        <p:nvSpPr>
          <p:cNvPr id="14" name="Text 5"/>
          <p:cNvSpPr txBox="1"/>
          <p:nvPr/>
        </p:nvSpPr>
        <p:spPr>
          <a:xfrm>
            <a:off x="6232550" y="10522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удобрения и пестициды помогают получать урожай, но при избыточном использовании могут нарушать состав почвы и загрязнять водоёмы.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3255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 отходы
</a:t>
            </a:r>
            <a:pPr algn="l" indent="0" marL="0">
              <a:lnSpc>
                <a:spcPct val="100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Свалки, пластик и бытовые отходы долго разлагаются и занимают большие площади. Они загрязняют территорию и опасны для многих живых организмов.
</a:t>
            </a:r>
            <a:endParaRPr lang="en-US" sz="119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80" y="2607868"/>
            <a:ext cx="2523882" cy="19224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5" y="2607868"/>
            <a:ext cx="2523882" cy="19224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17993" y="2607868"/>
            <a:ext cx="2523882" cy="192248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выглядит воздействие человека на природу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39980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5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вытесняет зелёные зоны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появляются дороги, дома и парковки, исчезают луга, кустарники и деревья. Почва уплотняется, дождевая вода хуже впитывается, а многие насекомые и птицы теряют привычные места для жизни и питания.
</a:t>
            </a:r>
            <a:endParaRPr lang="en-US" sz="1157" dirty="0"/>
          </a:p>
        </p:txBody>
      </p:sp>
      <p:sp>
        <p:nvSpPr>
          <p:cNvPr id="9" name="Text 3"/>
          <p:cNvSpPr txBox="1"/>
          <p:nvPr/>
        </p:nvSpPr>
        <p:spPr>
          <a:xfrm>
            <a:off x="6096005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Свалка меняет окружающую среду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Скопления мусора загрязняют воздух, воду и почву, особенно если отходы долго не убирают. В таких местах животным трудно найти пищу и укрытие, поэтому они уходят или становятся заметно менее многочисленными.
</a:t>
            </a:r>
            <a:endParaRPr lang="en-US" sz="1119" dirty="0"/>
          </a:p>
        </p:txBody>
      </p:sp>
      <p:sp>
        <p:nvSpPr>
          <p:cNvPr id="10" name="Text 4"/>
          <p:cNvSpPr txBox="1"/>
          <p:nvPr/>
        </p:nvSpPr>
        <p:spPr>
          <a:xfrm>
            <a:off x="3317993" y="1352225"/>
            <a:ext cx="2523882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без защиты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сельскохозяйственных участках природная растительность часто заменяется одной культурой. После обработки техники и химических веществ в почве становится меньше живых организмов, а рядом с полями нередко сокращается число земноводных и мелких зверьков.
</a:t>
            </a:r>
            <a:endParaRPr lang="en-US" sz="1009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источники часто действуют одновременно, поэтому загрязнение быстро распространяется за пределы одного участка.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 теме «Антропогенные факторы» (без точных статистических данных)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антропогенного воздействия
</a:t>
            </a:r>
            <a:endParaRPr lang="en-US" sz="2300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долю дают сельское хозяйство, промышленность и транспорт; вместе они формируют основную нагрузку на природу.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изменяет экосистемы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540000" y="15823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меняется среда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леса, распашка земель и застройка убирают укрытия, тень и источники пищи. Растения и животные теряют привычные условия, а часть видов не успевает приспособиться к новым границам территории.
</a:t>
            </a:r>
            <a:endParaRPr lang="en-US" sz="1197" dirty="0"/>
          </a:p>
        </p:txBody>
      </p:sp>
      <p:sp>
        <p:nvSpPr>
          <p:cNvPr id="9" name="Text 3"/>
          <p:cNvSpPr txBox="1"/>
          <p:nvPr/>
        </p:nvSpPr>
        <p:spPr>
          <a:xfrm>
            <a:off x="3776300" y="2700000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нарушаются связи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Удобрения, сточные воды, шум и постоянное присутствие людей влияют на кормовые цепи, гнездование и поведение животных. В водоёмах может начаться «цветение», после которого уменьшается количество кислорода.
</a:t>
            </a:r>
            <a:endParaRPr lang="en-US" sz="1153" dirty="0"/>
          </a:p>
        </p:txBody>
      </p:sp>
      <p:sp>
        <p:nvSpPr>
          <p:cNvPr id="10" name="Text 4"/>
          <p:cNvSpPr txBox="1"/>
          <p:nvPr/>
        </p:nvSpPr>
        <p:spPr>
          <a:xfrm>
            <a:off x="6277525" y="1857275"/>
            <a:ext cx="2346000" cy="105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виды перестраивают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меняют маршруты миграции, время активности и места размножения. Если давление долго не снижается, численность чувствительных видов падает, а экосистема становится беднее и менее устойчивой.
</a:t>
            </a:r>
            <a:endParaRPr lang="en-US" sz="10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загрязнения от источника до последствий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вредные вещества проходят путь от места появления до изменений в природе и жизни человека.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91825" y="2114483"/>
            <a:ext cx="4228200" cy="12249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и вредные действия человека для природы
</a:t>
            </a:r>
            <a:endParaRPr lang="en-US" sz="2518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5635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действия человека могут либо помогать природе, либо усиливать её разрушение.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40000" y="2927450"/>
            <a:ext cx="32931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действия поддерживают природные связи, а вредные быстро ухудшают воздух, воду и условия жизни организмов.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4391825" y="4050900"/>
            <a:ext cx="42282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теме «Биотические и антропогенные факторы»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4150" y="1539450"/>
            <a:ext cx="3365400" cy="204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этих двух групп помогает увидеть, как сохраняются связи в экосистеме и почему вмешательство человека должно быть осторожным.
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517075"/>
            <a:ext cx="43200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биологии, 7 класс
</a:t>
            </a:r>
            <a:endParaRPr lang="en-US" sz="1300" dirty="0"/>
          </a:p>
        </p:txBody>
      </p:sp>
      <p:sp>
        <p:nvSpPr>
          <p:cNvPr id="6" name="Text 3"/>
          <p:cNvSpPr txBox="1"/>
          <p:nvPr/>
        </p:nvSpPr>
        <p:spPr>
          <a:xfrm>
            <a:off x="540000" y="1539450"/>
            <a:ext cx="41193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endParaRPr lang="en-US" sz="6500" dirty="0"/>
          </a:p>
        </p:txBody>
      </p:sp>
      <p:sp>
        <p:nvSpPr>
          <p:cNvPr id="7" name="Text 4"/>
          <p:cNvSpPr txBox="1"/>
          <p:nvPr/>
        </p:nvSpPr>
        <p:spPr>
          <a:xfrm>
            <a:off x="540075" y="3121350"/>
            <a:ext cx="4119300" cy="4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группы факторов рассматриваются на уроке: биотические и антропогенные
</a:t>
            </a:r>
            <a:endParaRPr lang="en-US" sz="157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100" y="1396347"/>
            <a:ext cx="3891600" cy="24054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08850" y="13927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часто начинаются незаметно, но затем затрагивают питание, укрытия и размножение животных, а также рост растений.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39975" y="3974250"/>
            <a:ext cx="38916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 теме «Антропогенные факторы» (оценочная шкала для наглядности)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40000" y="517075"/>
            <a:ext cx="3891600" cy="6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последствия для природы бывают самыми заметными
</a:t>
            </a:r>
            <a:endParaRPr lang="en-US" sz="2018" dirty="0"/>
          </a:p>
        </p:txBody>
      </p:sp>
      <p:sp>
        <p:nvSpPr>
          <p:cNvPr id="10" name="Text 4"/>
          <p:cNvSpPr txBox="1"/>
          <p:nvPr/>
        </p:nvSpPr>
        <p:spPr>
          <a:xfrm>
            <a:off x="5008850" y="2756625"/>
            <a:ext cx="35208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сильные последствия связаны с изменением местообитаний и загрязнением среды: именно они быстрее всего снижают устойчивость экосистем.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1725" y="1326051"/>
            <a:ext cx="3328200" cy="32989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уменьшить антропогенное воздействие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28330" y="13393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Экономить ресурсы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Сокращайте расход воды и электричества дома и в школе. Чем меньше ресурсов тратится без необходимости, тем ниже нагрузка на природу и меньше объём отходов, связанных с их производством.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26975" y="250355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Снижать количество мусора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Раздельный сбор, повторное использование вещей и отказ от одноразового пластика помогают уменьшить загрязнение почвы и воды. Особенно важно сдавать отходы туда, где их могут переработать правильно.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26975" y="3679100"/>
            <a:ext cx="4365300" cy="8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Беречь живую природу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ломайте ветки, не тревожьте гнёзда, участвуйте в посадке деревьев и уборке территории. Такие простые действия сохраняют места обитания и показывают личную ответственность за окружающий мир.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 ответственное поведение школьников
</a:t>
            </a:r>
            <a:endParaRPr lang="en-US" sz="2603" dirty="0"/>
          </a:p>
        </p:txBody>
      </p:sp>
      <p:sp>
        <p:nvSpPr>
          <p:cNvPr id="8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540043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Сдача макулатуры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бумаги и батареек помогает уменьшить объём отходов и напоминает, что даже небольшой предмет после использования не должен становиться мусором без пользы для переработки.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596324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Аккуратность в школе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Экономное использование тетрадей, черновиков и воды формирует привычку не расходовать лишнее. Такие действия кажутся простыми, но именно из них складывается повседневная экологическая культура.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52565" y="2070429"/>
            <a:ext cx="189507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Многоразовые вещи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Бутылка, ланчбокс или сумка многоразового использования снижают потребность в одноразовой упаковке. Это уменьшает количество мусора и помогает бережнее относиться к природным ресурсам.
</a:t>
            </a:r>
            <a:endParaRPr lang="en-US" sz="1256" dirty="0"/>
          </a:p>
        </p:txBody>
      </p:sp>
      <p:sp>
        <p:nvSpPr>
          <p:cNvPr id="12" name="Text 5"/>
          <p:cNvSpPr txBox="1"/>
          <p:nvPr/>
        </p:nvSpPr>
        <p:spPr>
          <a:xfrm>
            <a:off x="6708880" y="2070412"/>
            <a:ext cx="1895100" cy="150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Участие в добрых делах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Уборка школьной территории и уход за комнатными растениями учат видеть результат своего труда. Ребята быстрее понимают, что забота о природе начинается с привычек каждого дня.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75" y="1329375"/>
            <a:ext cx="7522800" cy="8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Биотические связи поддерживают жизнь, а антропогенные воздействия могут как разрушать, так и защищать экосистемы. От нашего поведения зависит, останутся ли природа и жизнь вокруг разнообразными и устойчивыми.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держится на связях и выборе человека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2026-05-29T19:53:09Z</dcterms:created>
  <dcterms:modified xsi:type="dcterms:W3CDTF">2026-05-29T19:53:09Z</dcterms:modified>
</cp:coreProperties>
</file>