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приготовления пищи: основные направления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Автоматизация, инновации и экологичность меняют процесс и культуру приготовления пищи.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освоения огня до цифровизации кухни — эволюция способов и приборов для приготовления пищи отражает прогресс человечества и изменение образа жизни.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методов готовки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Нетермические методы предполагают ферментацию, сушку, вакуумирование и маринование, сохраняя питательные свойства и создавая новые ароматы.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Термические методы включают варку, жарку, запекание и паровую обработку, влияющие на вкус и структуру продукта.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термических и нетермических способов расширяет гастрономические возможности, обеспечивая разнообразие блюд.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метод формирует уникальные текстурные и вкусовые характеристики, определяя гастрономическую ценность блюда.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методов приготовления пищи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Варка — это приготовление продуктов в воде, обеспечивающее мягкую текстуру. Часто используется для супов и каш, что позволяет сохранить натуральный вкус и сбалансированную структуру блюда.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Варка: традиционная мягкость и сочность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Жарка выполняется быстро на масле или сухой поверхности, создавая аппетитную корочку за счёт карамелизации. Примерами служат стейки и картофель-фри с насыщенным вкусом и текстурой.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Жарка: карамелизация и хрустящая корочка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предполагает высокотемпературное приготовление в духовке, формирующее золотистую корочку. Популярно для запеканок и хлеба, придавая блюдам насыщенный аромат и плотность.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Запекание: равномерный нагрев и ароматная корка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методы термической обработки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Су-вид: контроль температуры и сочность
</a:t>
            </a:r>
            <a:endParaRPr lang="en-US" sz="1356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су-вид предполагает длительное приготовление вакуумированных продуктов при низкой температуре 50-60°C, что сохраняет структуру и естественную сочность блюд.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Инфракрасные приборы: быстрый и равномерный нагрев
</a:t>
            </a:r>
            <a:endParaRPr lang="en-US" sz="1334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Инфракрасные устройства обеспечивают проникновенный нагрев продуктов, сокращая время готовки и уменьшая потерю питательных веществ благодаря равномерности теплового воздействия.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Индукционные плиты: энергосбережение и точность
</a:t>
            </a:r>
            <a:endParaRPr lang="en-US" sz="1356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Индукционные технологии создают магнитное поле, мгновенно нагревают посуду, обеспечивая экономию энергии и точный контроль температуры, минимизируя перегрев пищи.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нетрадиционные термические технологии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исследование пищевых привычек, 2023
</a:t>
            </a:r>
            <a:endParaRPr lang="en-US" sz="1059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варьируются в зависимости от культуры и доступности оборудования.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методы доминируют, но инновационные технологии постепенно набирают популярность.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 методов приготовления пищи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650184"/>
            <a:ext cx="4063200" cy="21690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витамина С значительно зависят от способа термической обработки, в то время как белковый состав изменяется минимально при контролируемой температуре.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обработка наиболее щадящая для витаминов, ключевым параметром является режим обработки.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питанию, 2022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методов обработки на содержание витаминов и белков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Мультиварки предоставляют множество программ для разных блюд, обеспечивая точное управление температурой и временем. Они экономят время и делают приготовление максимально простым и надёжным.
</a:t>
            </a:r>
            <a:endParaRPr lang="en-US" sz="1083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Мультиварки: комфорт и универсальность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Аэрогрили питаются горячим воздухом, позволяя готовить с минимумом масла, сохраняя вкус и текстуру. Подходят для тех, кто следит за питанием без потери качества.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Аэрогрили: быстрый и здоровый способ жарки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Индукционные плиты быстро нагревают посуду, имеют высокую энергоэффективность и безопасны в использовании, обеспечивая оптимальный контроль за процессом термической обработки.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Индукционные плиты: точность и энергоэффективность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кухонная техника и её возможности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работы микроволн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Микроволновая печь использует электромагнитные волны для нагрева молекул воды внутри пищи, что ускоряет и равномерно распределяет тепло по продукту.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микроволновой печи
</a:t>
            </a:r>
            <a:endParaRPr lang="en-US" sz="1356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Быстрота приготовления и размораживания экономит время, а правильное использование сохраняет большую часть витаминов, делая её незаменимым прибором в быту.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развитие технологии
</a:t>
            </a:r>
            <a:endParaRPr lang="en-US" sz="1360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Изобретённая в 1946 году микроволновка постоянно совершенствуется, внедряя новые программы и панели управления для удобства и повышения безопасности пользователей.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Микроволновая печь: устройство и преимущества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Микроволны вызывают дипольное вращение молекул воды в продуктах, превращая электромагнитную энергию в тепло непосредственно внутри пищи.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Индукционные плиты создают переменное магнитное поле, которое индуцирует токи в металлической посуде, мгновенно нагревая её дно с минимальными потерями энергии.
</a:t>
            </a:r>
            <a:endParaRPr lang="en-US" sz="1187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метода обеспечивают эффективный нагрев с меньшими энергетическими затратами и сокращением времени приготовления по сравнению с традиционными способами.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основы микроволн и индукции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006" y="887000"/>
            <a:ext cx="2041988" cy="233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2706" y="887000"/>
            <a:ext cx="2041988" cy="233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406" y="875450"/>
            <a:ext cx="2041988" cy="233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4106" y="887000"/>
            <a:ext cx="2041988" cy="233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239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Эмульгаторы, такие как лецитин, позволяют соединять жиры и воду, создавая однородные текстуры. Это открывает новые возможности в приготовлении нежных пен и соусов.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239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эмульгаторов в создании текстур
</a:t>
            </a:r>
            <a:endParaRPr lang="en-US" sz="1120" dirty="0"/>
          </a:p>
        </p:txBody>
      </p:sp>
      <p:sp>
        <p:nvSpPr>
          <p:cNvPr id="11" name="Text 3"/>
          <p:cNvSpPr txBox="1"/>
          <p:nvPr/>
        </p:nvSpPr>
        <p:spPr>
          <a:xfrm>
            <a:off x="25896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Агар и желатин используются для формирования устойчивых желеобразных структур. Эти компоненты позволяют создавать необычные блюда с оригинальным видом и консистенцией.
</a:t>
            </a:r>
            <a:endParaRPr lang="en-US" sz="983" dirty="0"/>
          </a:p>
        </p:txBody>
      </p:sp>
      <p:sp>
        <p:nvSpPr>
          <p:cNvPr id="12" name="Text 4"/>
          <p:cNvSpPr txBox="1"/>
          <p:nvPr/>
        </p:nvSpPr>
        <p:spPr>
          <a:xfrm>
            <a:off x="25896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стабилизаторов для желе и гелей
</a:t>
            </a:r>
            <a:endParaRPr lang="en-US" sz="1064" dirty="0"/>
          </a:p>
        </p:txBody>
      </p:sp>
      <p:sp>
        <p:nvSpPr>
          <p:cNvPr id="13" name="Text 5"/>
          <p:cNvSpPr txBox="1"/>
          <p:nvPr/>
        </p:nvSpPr>
        <p:spPr>
          <a:xfrm>
            <a:off x="4755350" y="382588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сферификации превращает жидкости в маленькие шарики с тонкой оболочкой, имитирующие икру. Это добавляет элемент неожиданности и эстетики в блюда.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55350" y="339403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сферификации: «икра» из сока
</a:t>
            </a:r>
            <a:endParaRPr lang="en-US" sz="1120" dirty="0"/>
          </a:p>
        </p:txBody>
      </p:sp>
      <p:sp>
        <p:nvSpPr>
          <p:cNvPr id="15" name="Text 7"/>
          <p:cNvSpPr txBox="1"/>
          <p:nvPr/>
        </p:nvSpPr>
        <p:spPr>
          <a:xfrm>
            <a:off x="69210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Пены и горячие гели обогащают вкусовую палитру блюда, создавая легкие и игристые текстуры. Их приготовление основано на контроле физических и химических свойств ингредентов.
</a:t>
            </a:r>
            <a:endParaRPr lang="en-US" sz="962" dirty="0"/>
          </a:p>
        </p:txBody>
      </p:sp>
      <p:sp>
        <p:nvSpPr>
          <p:cNvPr id="16" name="Text 8"/>
          <p:cNvSpPr txBox="1"/>
          <p:nvPr/>
        </p:nvSpPr>
        <p:spPr>
          <a:xfrm>
            <a:off x="69210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эспум и горячих гелей
</a:t>
            </a:r>
            <a:endParaRPr lang="en-US" sz="1120" dirty="0"/>
          </a:p>
        </p:txBody>
      </p:sp>
      <p:sp>
        <p:nvSpPr>
          <p:cNvPr id="17" name="Text 9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кухня: химия и физика на современной кухне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Ферментация — древний метод сохранения продуктов, при этом современные пробиотики улучшают пищевую ценность и усвояемость продуктов.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технологии сейчас обеспечивают точный контроль условий ферментации, что позволяет создавать продукты с заданным вкусом и текстурой.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биотехнологий расширяет ассортимент и качество функциональных продуктов, способствуя здоровому питанию и долголетию.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ферментация в пищевой индустрии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в области пищевой технологии, 2023
</a:t>
            </a:r>
            <a:endParaRPr lang="en-US" sz="984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разные режимы тепловой обработки влияют на сохранение витамина C в продуктах питания.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температурно-временной режим поддерживает высокую биодоступность витаминов и снижает их потери.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время: влияние на содержание витаминов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Вакуумирование уменьшает контакт с кислородом, что замедляет порчу и окисление продуктов. Это способствует сохранению свежести и питательных свойств.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эффективно препятствует развитию аэробных бактерий и часто сочетается с су-вид для более мягкой термообработки и лучшего вкуса.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Вакуумная обработка и хранение: преимущества для безопасности и вкуса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Индукционные плиты и мультиварки уменьшают потребление энергии по сравнению с традиционными духовками, что снижает углеродный след.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 все чаще используют перерабатываемые материалы, уменьшая вред от утилизации бытовой техники для окружающей среды.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 программируемые функции минимизируют избыточное потребление ресурсов, обеспечивая рациональный подход к приготовлению пищи.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аспекты современной техники и энергоэффективность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834018"/>
            <a:ext cx="4063200" cy="1822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Тестирование энергопотребления бытовой техники,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энергозатраты основных кухонных приборов, помогающих выбрать оптимальное устройство с учётом экономии электроэнергии.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Мультиварки являются наиболее экономичным вариантом, а духовые шкафы — наименее энергоэффективными среди изученных приборов.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энергопотребления бытовых приборов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приготовления через смартфон
</a:t>
            </a:r>
            <a:endParaRPr lang="en-US" sz="1356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системы Smart Home позволяют запускать и управлять кухонной техникой дистанционно. Пользователи могут следить за процессом и получать уведомления о готовности блюда.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датчиков температуры и влажности
</a:t>
            </a:r>
            <a:endParaRPr lang="en-US" sz="1356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помогают автоматически регулировать параметры приготовления, предотвращая ошибки и обеспечивая оптимальное качество пищи без постоянного контроля со стороны человека.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с интернет-ресурсами и рецептами
</a:t>
            </a:r>
            <a:endParaRPr lang="en-US" sz="1278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устройства подключаются к онлайн-базам рецептов, предоставляя персонализированные рекомендации и синхронизируя их с функциями техники для удобства и разнообразия блюд.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 умные технологии в быту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автоматизированная термообработка гарантирует уничтожение опасных микробов и патогенов в продуктах, снижая риски пищевых отравлений.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антимикробных покрытий и материалов в кухонной технике уменьшает размножение бактерий, обеспечивая гигиеничность процесса приготовления.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приборы оснащены автоматическими функциями очистки, что упрощает поддержание санитарных норм и повышает безопасность 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контроля температуры и времени готовки регулируются нормативами, что обеспечивает соблюдение санитарных требований в бытовых условиях.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пищевой продукции и гигиенические новации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006" y="887000"/>
            <a:ext cx="2041988" cy="233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2706" y="887000"/>
            <a:ext cx="2041988" cy="233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406" y="875450"/>
            <a:ext cx="2041988" cy="233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4106" y="887000"/>
            <a:ext cx="2041988" cy="233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239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еды из пищевого сырья позволяет создавать уникальные формы и сочетания, персонализируя рацион и снижая пищевые отходы, открывая новые возможности в гастрономии.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239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3D-печать продуктов питания
</a:t>
            </a:r>
            <a:endParaRPr lang="en-US" sz="1120" dirty="0"/>
          </a:p>
        </p:txBody>
      </p:sp>
      <p:sp>
        <p:nvSpPr>
          <p:cNvPr id="11" name="Text 3"/>
          <p:cNvSpPr txBox="1"/>
          <p:nvPr/>
        </p:nvSpPr>
        <p:spPr>
          <a:xfrm>
            <a:off x="25896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 анализирует состав тела и предпочтения, подбирая индивидуальные рецепты и планы питания. Такой подход помогает улучшить здоровье и повысить качество жизни.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5896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для подбора питания
</a:t>
            </a:r>
            <a:endParaRPr lang="en-US" sz="1120" dirty="0"/>
          </a:p>
        </p:txBody>
      </p:sp>
      <p:sp>
        <p:nvSpPr>
          <p:cNvPr id="13" name="Text 5"/>
          <p:cNvSpPr txBox="1"/>
          <p:nvPr/>
        </p:nvSpPr>
        <p:spPr>
          <a:xfrm>
            <a:off x="4755350" y="382588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Биостартапы создают мясо и молочные продукты на основе растительных и клеточных культур, уменьшая нагрузку на окружающую среду и улучшая этичность производства.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55350" y="339403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альтернативных белков
</a:t>
            </a:r>
            <a:endParaRPr lang="en-US" sz="1120" dirty="0"/>
          </a:p>
        </p:txBody>
      </p:sp>
      <p:sp>
        <p:nvSpPr>
          <p:cNvPr id="15" name="Text 7"/>
          <p:cNvSpPr txBox="1"/>
          <p:nvPr/>
        </p:nvSpPr>
        <p:spPr>
          <a:xfrm>
            <a:off x="69210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новых технологий позволяет минимизировать потерю продуктов, улучшить упаковку и переработку, что способствует устойчивому развитию пищевой индустрии.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69210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решения и сокращение отходов
</a:t>
            </a:r>
            <a:endParaRPr lang="en-US" sz="1120" dirty="0"/>
          </a:p>
        </p:txBody>
      </p:sp>
      <p:sp>
        <p:nvSpPr>
          <p:cNvPr id="17" name="Text 9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пищевых технологий: ключевые инновации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5848" y="2391350"/>
            <a:ext cx="2442854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трансформируют питание, делая его более безопасным, разнообразным и экологичным. Их развитие открывает новые горизонты для творчества и здоровья в современной культуре еды.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технологий на развитие пищевой культуры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2026-05-07T19:21:13Z</dcterms:created>
  <dcterms:modified xsi:type="dcterms:W3CDTF">2026-05-07T19:21:13Z</dcterms:modified>
</cp:coreProperties>
</file>