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31090" y="506916"/>
            <a:ext cx="3952221" cy="412966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4435" y="676044"/>
            <a:ext cx="3746844" cy="3271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развлечений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древних праздников до стриминга: как менялись формы досуга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24435" y="4313567"/>
            <a:ext cx="3826649" cy="215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6" y="1577007"/>
            <a:ext cx="3115094" cy="278654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790548" y="1576187"/>
            <a:ext cx="3884426" cy="278818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Entertainment — это отдых, удовольствие и интересное времяпрепровождение. Тема помогает учить лексику free time и media, сравнивать эпохи и говорить о любимых занятиях подростков на английском языке.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58775" y="382588"/>
            <a:ext cx="8426450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entertainment и зачем изучать эту тему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Entertainment in the ancient world: festivals, theatre and sport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ритуалы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Древней Греции и Риме развлечения часто были частью религиозных праздников и городской жизни. Люди собирались вместе, чтобы смотреть обряды, слушать музыку и участвовать в общих торжествах.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78873" y="1942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Афинский театр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уже в V веке до н. э. развивался театр. На сцене показывали трагедии и комедии, а audience следила за performance, где важны были голос, жесты и смысл текста.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358775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Римские зрелища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Риме были популярны гладиаторские бои, гонки на колесницах и массовые представления на аренах. Такие события собирали большую crowd и превращали sport в яркое общественное зрелище.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78873" y="3466177"/>
            <a:ext cx="3677709" cy="109058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3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полезно запомнить слова ancient, theatre, festival, audience, performance и sport. Они помогают описывать, как люди отдыхали и какие развлечения были важны в древнем мире.
</a:t>
            </a:r>
            <a:endParaRPr lang="en-US" sz="14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показывает не отдельные факты, а общий путь от ритуалов к цифровым форматам, которые можно получать почти мгновенно.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новее эпоха, тем шире аудитория и быстрее доступ к развлечениям. Технологии сделали досуг более массовым и личным одновременно.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обзор истории культуры и развлечений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менялись развлечения со временем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ярмарки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Средневековье люди чаще всего отдыхали на ярмарках и праздниках. Здесь можно было увидеть торговцев, услышать музыку и попасть на street performance, который собирал вокруг себя большой crowd.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Шуты и артисты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Популярными были шуты, акробаты, музыканты и кукольные театры. Их выступления помогали людям отвлечься от повседневных забот и делали fair живым и шумным местом встречи.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Устные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городах важную роль играли рассказы, песни и легенды, которые передавались устно. Такие выступления не требовали книг и были понятны людям разного возраста и положения.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русской культуре особое место занимали скоморохи, пляски и народные игры. Они соединяли музыку, движение и шутку, поэтому были близки и детям, и взрослым.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Средневековье: ярмарки, музыканты и уличные представления
</a:t>
            </a:r>
            <a:endParaRPr lang="en-US" sz="2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894" y="1877990"/>
            <a:ext cx="3848986" cy="239231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17561" y="1698211"/>
            <a:ext cx="3908988" cy="17411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менялись формы досуга, участники и места проведения развлечений в разные исторические периоды.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 временем развлечения выходили за пределы улицы и площади и становились более массовыми, домашними и технологичными.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717561" y="3681788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истории культуры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в разные эпохи: краткое сравнение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 век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книгопечатания сделало книги гораздо доступнее. Тексты можно было печатать быстрее и в большем количестве, чем переписывать вручную.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48731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Печатные книги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стали дешевле и начали попадать в дома, школы и библиотеки. Reading превратилось в более привычную форму досуга для разных слоёв общества.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632519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Газеты и журналы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newspaper и magazine, которые расширили круг читателей. Люди начали узнавать новости, читать статьи и следить за событиями не только в городе, но и дальше.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766372" y="2883970"/>
            <a:ext cx="2018853" cy="163468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XVII–XVIII века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 века вырос интерес к театру, опере, балету и чтению. Печатная культура помогла развлечениям стать частью повседневной жизни и образования.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Изобретение книгопечатания и рост чтения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XIX century: cities, parks and new kinds of leisure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парки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 веке общественные парки стали важным местом отдыха. Семьи приходили туда гулять, разговаривать и проводить время на свежем воздухе, не покидая city.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выставки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Музеи и выставки сделали leisure более познавательным. Посетители могли не только отдыхать, но и узнавать новое об искусстве, истории и науке в доступной форме.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Цирки и спорт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Цирковые представления и спортивные соревнования привлекали широкую публику. Такие события собирали зрителей разных возрастов и делали entertainment более ярким и зрелищным.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Railway упростила поездки в другие города и на места отдыха. Благодаря этому люди могли быстрее добираться до парков, выставок и развлекательных площадок.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формат развлекал по-своему: кино собирало в залах, радио объединяло слушателей дома, а телевидение усилило семейный досуг.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сдвиг XX века — переход к медиа, которые обращались сразу к большой аудитории и легко входили в повседневную жизнь.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истории массовой культуры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Массовые развлечения XX века
</a:t>
            </a:r>
            <a:endParaRPr lang="en-US" sz="2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806" y="1703704"/>
            <a:ext cx="1579688" cy="2808334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Cinema: from silent films to global blockbusters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показы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1895 году братья Люмьер представили кинематограф на публичных показах. Это стало началом нового вида entertainment, который быстро заинтересовал зрителей в разных странах.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2070672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Немое кино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фильмы были без звука, поэтому особенно важными становились движение, мимика и надписи на экране. Зрители легко понимали сюжет даже без слов.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3782570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 и цвет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Позже появились sound и colour, и кино стало ещё выразительнее. Музыка, голоса актёров и яркие кадры сделали фильм более живым и эмоциональным.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5494467" y="2227577"/>
            <a:ext cx="1565033" cy="22844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Голливуд и аудитория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Hollywood стал одним из главных центров киноиндустрии. Cinema объединило огромную audience и создало особый язык образов, сюжета и эмоций.
</a:t>
            </a:r>
            <a:endParaRPr lang="en-US" sz="13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4259" y="1691710"/>
            <a:ext cx="2389887" cy="287235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58775" y="226218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8776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дома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Радио впервые позволило слушать песни, новости и передачи не в концертном зале, а дома. Для многих семей это стало привычной частью вечера и общим способом проводить время вместе.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851903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музыкальные стили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XX веке особенно популярными стали джаз, рок-н-ролл и поп-музыка. Эти жанры быстро распространялись через радио и пластинки, а исполнители превращались в известных кумиров подростков.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345030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пластинок до CD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прослушивания музыки менялись вместе с технологиями: сначала пластинки, потом кассеты и CD. Каждый новый формат делал музыку удобнее, портативнее и доступнее для слушателя.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4838157" y="1948496"/>
            <a:ext cx="1356903" cy="253245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обсуждении этой темы полезны английские слова radio, song, music, band, singer и listener. Они помогают описывать, что человек слушает, кто исполняет музыку и кто является аудиторией.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Radio and music: entertainment everyone could hear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типичный путь от появления новинки до её массового распространения в быту.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a new form of entertainment becomes popular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5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Появляются первые аркадные видеоигры. Игроки проводят время у игровых автоматов, где важны реакция, счёт и желание пройти следующий уровень.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2644421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1980-е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приставки делают игры частью повседневного досуга. Теперь можно играть дома, соревноваться с друзьями и проходить разные игровые миры.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930067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1990–2000-е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становятся сложнее по сюжету и графике. Появляются жанры, в которых важны не только competition, но и история, выбор и командная работа.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7215713" y="2703820"/>
            <a:ext cx="156503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9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Онлайн-игры, киберспорт и игровые сообщества превращают game в социальное явление. Player может общаться, смотреть трансляции и соревноваться с людьми из разных стран.
</a:t>
            </a:r>
            <a:endParaRPr lang="en-US" sz="1348" dirty="0"/>
          </a:p>
        </p:txBody>
      </p:sp>
      <p:sp>
        <p:nvSpPr>
          <p:cNvPr id="12" name="Text 5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Video games: a new entertainment form since the 1970s
</a:t>
            </a:r>
            <a:endParaRPr lang="en-US" sz="2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54497" y="1817264"/>
            <a:ext cx="3848230" cy="268137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58775" y="1838326"/>
            <a:ext cx="3908988" cy="15320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Современный досуг часто начинается с телефона: контент открыт в любой момент, а выбор зависит от интересов самого подростка.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всего ценятся короткий формат и личный выбор: развлечения стали мобильными и почти всегда доступны.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58775" y="3772603"/>
            <a:ext cx="3901899" cy="7260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Сводная учебная диаграмма по теме досуга подростков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What teenagers choose today
</a:t>
            </a:r>
            <a:endParaRPr lang="en-US" sz="2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453393" y="1774824"/>
            <a:ext cx="2331629" cy="2789239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Internet and streaming: entertainment on demand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358775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Контент по запросу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Интернет и streaming убрали зависимость от телепрограммы: фильм, сериал или песню можно включить в любой момент. Зритель сам выбирает время, устройство и жанр.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405983" y="1891606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роли пользователей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Теперь человек не только смотрит, но и действует: upload видео, оставляет comment, подписывается на channel и участвует в онлайн-сообществах. Развлечение стало более интерактивным.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58775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Блогеры и прямые эфиры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Популярность получили блогеры и live-трансляции, где зрители могут задавать вопросы и реагировать сразу. Такой формат делает общение с автором более живым и личным.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405983" y="3388668"/>
            <a:ext cx="2655565" cy="117163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по теме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этой темы важны слова internet, streaming, channel, upload, comment и subscribe. Они помогают говорить о том, как люди находят, создают и обсуждают контент онлайн.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4699" y="2728778"/>
            <a:ext cx="8094603" cy="194032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86953" y="1535430"/>
            <a:ext cx="4185047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 показывает, что современные развлечения могут быть полезными, но требуют разумного использования.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5" dirty="0">
                <a:solidFill>
                  <a:srgbClr val="F7823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зависит от того, как человек использует медиа: умеренность и выбор качественного контента важнее, чем сам формат развлечения.
</a:t>
            </a:r>
            <a:endParaRPr lang="en-US" sz="1369" dirty="0"/>
          </a:p>
        </p:txBody>
      </p:sp>
      <p:sp>
        <p:nvSpPr>
          <p:cNvPr id="6" name="Text 1"/>
          <p:cNvSpPr txBox="1"/>
          <p:nvPr/>
        </p:nvSpPr>
        <p:spPr>
          <a:xfrm>
            <a:off x="4944317" y="1535430"/>
            <a:ext cx="3840909" cy="10679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 типичных примеров из повседневной жизни школьников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Advantages and risks of modern entertainment
</a:t>
            </a:r>
            <a:endParaRPr lang="en-US" sz="24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775" y="1846606"/>
            <a:ext cx="542225" cy="5422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14831" y="1876728"/>
            <a:ext cx="542227" cy="48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97534" y="1838326"/>
            <a:ext cx="488936" cy="5587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18961" y="1900827"/>
            <a:ext cx="542227" cy="433782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Entertainment as a reflection of society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35877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5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13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античности развлечения были связаны с ритуалами, силой и публичными событиями. Театр, игры и праздники показывали, что важно для города и его жителей.
</a:t>
            </a:r>
            <a:endParaRPr lang="en-US" sz="1705" dirty="0"/>
          </a:p>
        </p:txBody>
      </p:sp>
      <p:sp>
        <p:nvSpPr>
          <p:cNvPr id="10" name="Text 3"/>
          <p:cNvSpPr txBox="1"/>
          <p:nvPr/>
        </p:nvSpPr>
        <p:spPr>
          <a:xfrm>
            <a:off x="251155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51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Индустриальная эпоха
</a:t>
            </a:r>
            <a:pPr algn="l" indent="0" marL="0">
              <a:lnSpc>
                <a:spcPct val="100000"/>
              </a:lnSpc>
              <a:buNone/>
            </a:pPr>
            <a:r>
              <a:rPr lang="en-US" sz="1167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6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XIX–XX веках досуг стал частью массовой культуры. Развлечения тесно связались с технологиями, городами и доступностью новых форм отдыха для большого числа людей.
</a:t>
            </a:r>
            <a:endParaRPr lang="en-US" sz="1751" dirty="0"/>
          </a:p>
        </p:txBody>
      </p:sp>
      <p:sp>
        <p:nvSpPr>
          <p:cNvPr id="11" name="Text 4"/>
          <p:cNvSpPr txBox="1"/>
          <p:nvPr/>
        </p:nvSpPr>
        <p:spPr>
          <a:xfrm>
            <a:off x="4664345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Наше время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ценятся choice, speed и individuality: каждый выбирает свой контент и свой ритм. Это показывает, насколько личным стал современный досуг.
</a:t>
            </a:r>
            <a:endParaRPr lang="en-US" sz="1800" dirty="0"/>
          </a:p>
        </p:txBody>
      </p:sp>
      <p:sp>
        <p:nvSpPr>
          <p:cNvPr id="12" name="Text 5"/>
          <p:cNvSpPr txBox="1"/>
          <p:nvPr/>
        </p:nvSpPr>
        <p:spPr>
          <a:xfrm>
            <a:off x="6817129" y="2497121"/>
            <a:ext cx="1968096" cy="20461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 жизнь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Развлечения меняют язык, моду, поведение и способы общения. Поэтому изучение entertainment помогает понять не только досуг, но и повседневную культуру общества.
</a:t>
            </a:r>
            <a:endParaRPr lang="en-US" sz="1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3125" y="2059642"/>
            <a:ext cx="8426400" cy="257076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1455750"/>
            <a:ext cx="84264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отражает, как новые технические изобретения последовательно расширяли доступ к развлечениям и меняли роль зрителя.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How technology changed entertainment
</a:t>
            </a:r>
            <a:endParaRPr lang="en-US" sz="2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6648" y="1703704"/>
            <a:ext cx="1378570" cy="2808334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034521" y="4762321"/>
            <a:ext cx="967280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358774" y="382588"/>
            <a:ext cx="8426451" cy="69183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The future of entertainment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481649" y="2473325"/>
            <a:ext cx="1403693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технологии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Virtual reality, augmented reality и artificial intelligence делают развлечения более похожими на личный опыт. Пользователь не только смотрит, но и как будто находится внутри события.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2193362" y="2473325"/>
            <a:ext cx="1403688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Интерактивные истории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приложения всё чаще позволяют влиять на сюжет и результат. Это делает entertainment более гибким и интересным, потому что выбор человека действительно меняет историю.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905074" y="2473325"/>
            <a:ext cx="1403685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личного выбора
</a:t>
            </a:r>
            <a:pPr algn="l" indent="0" marL="0">
              <a:lnSpc>
                <a:spcPct val="100000"/>
              </a:lnSpc>
              <a:buNone/>
            </a:pPr>
            <a:r>
              <a:rPr lang="en-US" sz="1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Будущие форматы станут ещё быстрее, удобнее и точнее подстраиваться под интересы зрителя. Контент будет легче находить, сохранять и использовать в любой момент.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616786" y="2473325"/>
            <a:ext cx="1448790" cy="16270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4A8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развитии технологий важны digital literacy и safe online behavior. Нужно уметь отличать качественный контент, защищать личные данные и соблюдать баланс.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24434" y="815340"/>
            <a:ext cx="8160791" cy="361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Main conclusion: forms change, human needs stay the same
</a:t>
            </a:r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развлечений показывает: меняются технологии и форматы, но людям по-прежнему нужны отдых, эмоции, общение и новые истории. Именно поэтому тема остаётся близкой каждому ученику.
</a:t>
            </a:r>
            <a:endParaRPr lang="en-US" sz="4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2026-05-31T09:34:06Z</dcterms:created>
  <dcterms:modified xsi:type="dcterms:W3CDTF">2026-05-31T09:34:06Z</dcterms:modified>
</cp:coreProperties>
</file>