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шутку и всерьёз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отличать добрую шутку от серьёзного 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первокласснику важно понимать шутку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дети часто смеются, играют и делятся короткими забавными историями. Но одна и та же шутка может порадовать одного и огорчить другого, поэтому важно замечать настроение собеседника.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шутка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— это короткое высказывание, история или действие, которое вызывает улыбку и делает общение легче. В ней часто есть неожиданное слово, забавный поворот или весёлая ситуация.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шутки всем стало светлее и веселее, значит она удалась. Хорошая шутка помогает дружить, а не ссориться, и оставляет после себя приятное настроение.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строится на игре, а не на обиде. Она не дразнит человека, не смеётся над его слабостью и не ставит кого-то в неловкое положение перед другими.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помогает людям быть дружелюбнее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смеются вместе, им легче начать разговор, подружиться и почувствовать себя одной командой. Весёлое настроение снимает напряжение и делает урок или перемену теплее.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чтобы в общем смехе никто не оказался лишним. Дружный класс радуется вместе, а не за счёт одного ребёнка, поэтому каждому остаётся спокойно и приятно.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становится обидной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Обидная шутка задевает имя, внешность, одежду, семью или ошибки человека. Она перестаёт быть смешной, если в ней есть насмешка над тем, что человеку трудно изменить.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больно, когда смеются при всех или повторяют дразнилку снова и снова. Тогда ребёнку может стать стыдно, грустно и не хочется оставаться рядом.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слов хочется уйти, молчать или спрятаться, это уже не добрая шутка. Смех не должен ранить, иначе он превращается в неприятность и ссору.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шутить?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проверки помогают понять, уместна ли шутка и не заденет ли она человека.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серьёзный разговор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помощи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человеку нужна помощь, важно слушать внимательно и отвечать спокойно. В такой момент шутки отвлекают, а добрые и точные слова помогают быстрее разобраться в ситуации.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 примирение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извиняется, ему нужна серьёзная и уважительная реакция. Спокойный голос помогает услышать друг друга и сделать первый шаг к миру после ссоры.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здоровье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болезни, опасности или плохом самочувствии, смеяться неуместно. Здесь важны внимание, тишина и готовность сразу позвать взрослого или помочь.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вещи или неприятность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пропала вещь или случилось огорчение, ребёнку особенно нужно сочувствие. Серьёзный разговор помогает не обидеть ещё сильнее и вместе найти решение.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зайчонок перепутал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хотел сказать «спасибо», а от волнения выдал смешное «спасибуф». Лесные жители улыбнулись, но никто не стал дразнить малыша. Через минуту он повторил слово правильно, и все похвалили его за старание.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Петушок, который слишком громко хвастался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уверял всех, что умеет будить солнце, но однажды так старательно закричал, что сам испугался собственного голоса. Сказка получилась смешной и доброй: герой понял, что лучше говорить меньше, а делать больше.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и слишком маленький стул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сел на крошечный стул в гостях у белки, и стул жалобно скрипнул. Все засмеялись не над медвежонком, а над забавной нелепостью. Потом ему принесли большой стул, и история закончилась дружно и тепло.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сказках и книжках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смешно по-разному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особенно смешны слова и рифмы, а кто-то улыбается только тогда, когда слышит необычную интонацию. Юмор у каждого свой, поэтому одна фраза вызывает разные ответы.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тоже меняет восприятие. Младшие дети чаще замечают яркие слова и смешные действия, а старшие лучше понимают тонкий смысл и игру слов.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смех влияет настроение: весёлому человеку смешнее, чем уставшему или расстроенному. Иногда шутка кажется удачной утром, но совсем не радует после трудного дня.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семьи и опыт общения тоже важны. Поэтому, прежде чем шутить, полезно подумать не только о своих чувствах, но и о том, как услышат шутку другие.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добрую шутку можно ответить улыбкой, весёлым словом или коротким смешным замечанием. Так разговор становится лёгким, а настроение у всех остаётся хорошим.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на добрую и недобрую шутку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шутка неприятна, нужно спокойно сказать об этом: «Мне это не нравится» или «Не шути так, пожалуйста». Спокойные слова помогают остановить обиду раньше, чем она вырастет.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отвечать грубостью, обзываниями или новой насмешкой. Тогда спор только усиливается, а добрые отношения портятся, хотя их ещё можно было сохранить.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любит 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друзья шутят так, чтобы рядом было легко и спокойно. Они чувствуют, когда товарищ устал, расстроен или не настроен смеяться, и умеют вовремя сменить тон.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в дружбе не обижает и не ставит никого в неловкое положение. Он помогает вместе улыбнуться, поддержать друг друга и сохранить доверие даже в трудный день.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2573" y="6509875"/>
            <a:ext cx="4608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98503"/>
            <a:ext cx="632400" cy="505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хорошего юмора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шутка приносит улыбку и не оставляет неприятного следа. После неё всем становится чуть теплее, а разговор продолжается легко и спокойно.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мысль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лучше работает, когда его легко понять. Короткая фраза, удачное сравнение или смешная деталь помогают услышать смешное без лишних объяснений.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бывает тогда, когда событие идёт не так, как ожидалось. Именно неожиданность делает шутку живой, но она должна оставаться доброй и безопасной.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удачный юмор не унижает и не дразнит. Он не задевает слабые стороны, не пугает и не делает больно, поэтому его хочется повторить с радостью.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смешного к серьёзному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проверить шутку и перейти от весёлой ситуации к спокойному разговору, если кому-то стало неприятно.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Портят шутку крик, злой тон и желание выделиться за чужой счёт. После такого разговора радость быстро исчезает, а вместо неё приходит напряжение.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Обидной шутку делает и повторное дразнение, особенно при всех. Когда один человек смеётся над другим, это уже похоже не на юмор, а на обиду.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хуже, если смех направлен на чью-то ошибку, страх или слабость. Тогда весёлое слово превращается в боль и смущение.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теряет доброту, когда в ней слышны грубые слова или насмешка над внешностью, именем, одеждой и другими особенностями человека.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шутку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уроке и при разговоре с учителем важны внимание, тишина и точные слова. Серьёзность помогает услышать задание, задать вопрос и не мешать другим.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кому-то плохо, страшно или нужна помощь, шутки лучше отложить. Спокойный голос, забота и готовность поддержать в такой момент важнее любого смешного слова.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важнее быть серьёзным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важное в литературе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детских книгах смешной герой часто попадает в необычную ситуацию. Сначала это вызывает улыбку, а потом помогает заметить, как поступать не стоит.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смеха остаётся добрый вывод: нужно быть внимательным, вежливым и честным. Так литература одновременно развлекает и учит хорошему поведению.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Автор показывает ошибку героя так, чтобы было легко понять урок. Весёлая деталь делает историю яркой и запоминающейся для читателя.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 смех, и серьёзность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помогает отдохнуть, подружиться и почувствовать себя свободнее. Он делает день легче и ярче.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и весёлые минуты, и спокойные разговоры, жизнь становится интереснее. Человек умеет радоваться и при этом поступать разумно.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договориться, выслушать и помочь, приходит время серьёзности. Она помогает не отвлекаться и доводить начатое до конца.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трёх вопросов перед шуткой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 обидно ли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шуткой полезно остановиться и подумать, не заденут ли слова человека. Если есть риск обидеть, лучше выбрать другое выражение или сказать что-то доброе. Так легче сохранить дружбу.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уместно ли всем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проверить время и место. На уроке, в тревожной ситуации или рядом с расстроенным человеком шутка может оказаться лишней, поэтому лучше говорить спокойно и внимательно.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неудачную шутку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если шутка задела человека и дружбу нужно быстро сохранить.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смеяться добрее, думать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радует, а серьёзность помогает поступать правильно. Если шутка никого не ранит, а слова сказаны с уважением, первоклассник умеет быть и весёлым, и ответственным.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2026-05-23T22:40:14Z</dcterms:created>
  <dcterms:modified xsi:type="dcterms:W3CDTF">2026-05-23T22:40:14Z</dcterms:modified>
</cp:coreProperties>
</file>