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сенсорные системы равновесия и чувствительности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организм чувствует равновесие и воспринимает окружающий мир через сенсорные системы.
</a:t>
            </a:r>
            <a:endParaRPr lang="en-US" sz="450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работу сенсорных систем равновесия и чувствительности
</a:t>
            </a:r>
            <a:endParaRPr lang="en-US" sz="167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внутреннего уха фиксирует вращения и положение тела. Мышечные рецепторы ощущают движения и нагрузку, а кожные рецепторы воспринимают прикосновения, температуру и боль. Совместная работа этих систем обеспечивает координацию и безопасность.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 заполнены жидкостью и содержат рецепторы, которые фиксируют вращение головы в трёх плоскостях. Это помогает нам узнавать, когда и как быстро мы поворачиваемся.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каналы: сенсоры вращения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Вестибюль содержит маточку и мешочек – специальные органы, которые чувствуют наклоны головы и ускорения, например, при движении лифта или машине.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Отолитовые органы: определение положения и ускорения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полукружных каналов и отолитов позволяет мозгу быстро получать точные данные о положении тела, обеспечивая стабильность и равновесие.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равновесия и ориентации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и функции вестибулярного аппарата
</a:t>
            </a:r>
            <a:endParaRPr lang="en-US" sz="25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рецепторов вестибулярного аппарата к движению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сенсорных сигналов внутри организма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Проприорецепторы: основа мышечного чувства
</a:t>
            </a:r>
            <a:endParaRPr lang="en-US" sz="194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Проприорецепторы расположены в мышцах, сухожилиях и суставах. Они сообщают о степени растяжения и напряжения, помогая ощущать положение частей тела.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информация передаётся в спинной и головной мозг, где соединяется с другими сигналами для координации точных двигательных команд и стабильности движений.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воспринимают лёгкие прикосновения, давление и вибрации, помогая определять объекты на ощупь. Их локализация и чувствительность варьируются по разным участкам кожи.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рецепторы: чувство прикосновения
</a:t>
            </a:r>
            <a:endParaRPr lang="en-US" sz="1509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реагируют на повреждения тканей или опасные раздражители, сигнализируя мозгу о боли для защиты организма от травм.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Ноцицепторы: сигналы боли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ощущение холода и тепла. Они распределены в коже и быстро реагируют на изменения температуры, помогая поддерживать комфорт и безопасность.
</a:t>
            </a:r>
            <a:endParaRPr lang="en-US" sz="125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рецепторы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кожных рецепторов и их функции
</a:t>
            </a:r>
            <a:endParaRPr lang="en-US" sz="25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сенсорных систем при равновесии
</a:t>
            </a:r>
            <a:endParaRPr lang="en-US" sz="242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интегрирует сигналы вестибулярного аппарата, мышц и кожи для точного контроля позы и движений.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система нарушена, то нарушается походка и появляется чувство нестабильности или головокружение.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или ограничение зрения может серьёзно ухудшить координацию из-за недостатка информации.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реагирование на изменения положения тела — результат согласованности всех сенсорных систем.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вестибулярного аппарата в повседневной жизни
</a:t>
            </a:r>
            <a:endParaRPr lang="en-US" sz="1898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вращении на карусели человек чувствует головокружение — так вестибулярный аппарат реагирует на резкое изменение движения головы.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в автомобиле или лифте вестибулярный аппарат помогает корректировать позу, чтобы поддерживать равновесие и предотвращать падения.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кожных рецепторов в разных зонах тела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рецепторов на площади кожи показывает, почему одни участки чувствительнее других.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рецепторов, тем острее чувствительность кожи и точнее восприятие прикосновений.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анатомия человека, 8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кожной чувствительности: причины и последствия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Парестезии и онемение возникают из-за повреждений нервов, нарушая нормальное восприятие ощущений.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может вызвать диабетическую невропатию, снижающую чувствительность и увеличивающую риск травм.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болевой чувствительности способствует возникновению ожогов и ухудшению координации, снижая качество жизни.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Гимнасты регулярно тренируют способность своего вестибулярного аппарата справляться с быстрыми вращениями, что позволяет им совершать сложные элементы без ощущения головокружения. Упражнения повышают скорость адаптации к смене ориентации тела.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гимнастов при вращениях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Танцоры развивают навыки равновесия во время длительного удержания поз и переходов между ними. Это достигается за счёт улучшенной координации сигналов от вестибулярного аппарата и мышечного чувства, что способствует устойчивости.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танцоров на сложных позах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вестибулярного аппарата у спортсменов
</a:t>
            </a:r>
            <a:endParaRPr lang="en-US" sz="25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за счёт развитого мышечного чувства точно контролируют пальцы, что позволяет им безошибочно играть на инструментах. Их рецепторы мышц и суставов обеспечивают точность и согласованность движений.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 сложные пальцевые движения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профессии хирурга точность движений имеет критическое значение. Их мышечное чувство помогает выполнять деликатные операции, контролируя давление и направление рук даже при ограниченном визуальном контроле.
</a:t>
            </a:r>
            <a:endParaRPr lang="en-US" sz="106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 и манипуляции с инструментами
</a:t>
            </a:r>
            <a:endParaRPr lang="en-US" sz="1531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Швеи и ювелиры демонстрируют высокую чувствительность мышц и суставов, что позволяет им выполнять тонкие операции и тщательно обрабатывать детали, сохраняя координацию и точность движений.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мастерство рук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чувство и профессии, требующие точных движений
</a:t>
            </a:r>
            <a:endParaRPr lang="en-US" sz="1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чувствительности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на две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минимальное расстояние между двумя прикосновениями, которое человек воспринимает как отдельные стимулы. Этот тест показывает уровень тактильной чувствительности кожи.
</a:t>
            </a:r>
            <a:endParaRPr lang="en-US" sz="930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Испытывает способность сохранять равновесие с закрытыми глазами. Используется для оценки работы вестибулярного аппарата и мышечного чувства в контроле позы.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Ромберга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болевого и температурного порога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выявления нарушений чувствительности. Пациент реагирует на раздражители различной силы и температуры, что помогает диагностировать неврологические патологии.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 в обработке сенсорной информации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принимает сигналы от вестибулярного аппарата, мышечных и кожных рецепторов через нервные пути для создания целостного восприятия положения тела.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больших полушарий происходит анализ и интеграция данных, что позволяет формировать осознание движений и адаптироваться к изменениям окружающей среды.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равновесия и баланса осуществляется благодаря управлению движениями мышц, что обеспечивает точность и безопасность всех действий организма.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вестибулярного аппарата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26057" y="341666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Меньера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избыточным скоплением жидкости во внутреннем ухе, вызывающим приступы головокружения и шум в ушах. Может приводить к снижению слуха.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2469525" y="10643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вестибулярного нерва, проявляющееся резким нарушением равновесия и сильным головокружением, часто после вирусной инфекции.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неврит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4723777" y="3365737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после травм
</a:t>
            </a:r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или уха могут нарушать работу вестибулярного аппарата, вызывая длительные нарушения координации и ориентации в пространстве.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7332162" y="11865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нарушение функций вестибулярного аппарата снижает качество жизни, затрудняет передвижение и требует реабилитации под наблюдением специалистов.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состояния
</a:t>
            </a:r>
            <a:endParaRPr lang="en-US" sz="941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конфликты и их последствия
</a:t>
            </a:r>
            <a:endParaRPr lang="en-US" sz="2780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конфликт возникает, когда сигналы от внутреннего уха и зрения не совпадают. Например, качка в транспорте вызывает тошноту и головокружение, так называемую морскую болезнь.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 часто становится причиной дискомфорта, поскольку зрительные движения глаз расходятся с ощущениями тела, что ведёт к нарушению координации и чувству дезориентации.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мышечного чувства: причины и примеры
</a:t>
            </a:r>
            <a:endParaRPr lang="en-US" sz="2133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Атаксия проявляется неспособностью точно контролировать движения конечностей, особенно при закрытых глазах, что ведёт к шаткой походке и неуверенности в движениях.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включают травмы спинного мозга, хронические болезни, такие как полиневропатия, а также наследственные патологии, влияющие на сенсорные пути.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таких нарушений ограничивают спортивные возможности, приводят к снижению повседневной мобильности и увеличивают риск несчастных случаев.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восстановления сенсорных функций
</a:t>
            </a:r>
            <a:endParaRPr lang="en-US" sz="278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равновесие, например, стояние на одной ноге, помогают активизировать вестибулярный аппарат и улучшить ощущение баланса.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мелкой моторики с использованием шариков или пластилина способствует тренировке мышечного чувства и улучшению контроля движений.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Восстановительная гимнастика после травм направлена на возвращение сенсорных связей и нормализацию координации движений.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и применение тренажёров усиливают воздействие на кожные и мышечные рецепторы, что способствует ускорению реабилитации и повышению её эффективности.
</a:t>
            </a:r>
            <a:endParaRPr lang="en-US" sz="1589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070"/>
            <a:ext cx="2030700" cy="1513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070"/>
            <a:ext cx="2030700" cy="1513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070"/>
            <a:ext cx="2030700" cy="15131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344"/>
            <a:ext cx="2030700" cy="15131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 после космических полётов специалисты проводят специальные тесты равновесия, чтобы оценить влияние невесомости на вестибулярный аппарат и планировать тренировки восстановления.
</a:t>
            </a:r>
            <a:endParaRPr lang="en-US" sz="818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равновесия у космонавтов
</a:t>
            </a:r>
            <a:endParaRPr lang="en-US" sz="1351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VR-технологий помогает создавать безопасные условия для тренировок равновесия, улучшая адаптацию сенсорных систем к нестабильным ситуациям.
</a:t>
            </a:r>
            <a:endParaRPr lang="en-US" sz="859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 для тренировки баланса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оборудованы датчиками, фиксирующими движения пальцев и давление, что позволяет оценивать и корректировать точность движений при реабилитации.
</a:t>
            </a:r>
            <a:endParaRPr lang="en-US" sz="859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перчатки для мелкой моторики
</a:t>
            </a:r>
            <a:endParaRPr lang="en-US" sz="1148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60847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устройства контролируют положение тела и движения, предоставляют подробные данные для диагностики и помогают в разработке индивидуальных планов восстановления.
</a:t>
            </a:r>
            <a:endParaRPr lang="en-US" sz="859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Баланс-трекеры и медицинские сенсоры
</a:t>
            </a:r>
            <a:endParaRPr lang="en-US" sz="1103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контроля и тренировки чувствительности
</a:t>
            </a:r>
            <a:endParaRPr lang="en-US" sz="2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сенсорных систем для здоровья и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отвечают за безопасность и точность движений, помогают ориентироваться в пространстве и адаптироваться к изменениям среды. Забота о них способствует активной и здоровой жизни.
</a:t>
            </a:r>
            <a:endParaRPr lang="en-US" sz="38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2026-05-09T14:20:35Z</dcterms:created>
  <dcterms:modified xsi:type="dcterms:W3CDTF">2026-05-09T14:20:35Z</dcterms:modified>
</cp:coreProperties>
</file>