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Природно-ресурсный потенциал России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запасы топлива, руд, лесов, пресной воды и плодородных земель — основа экономики и экологии.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природно-ресурсный потенциал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Природно-ресурсный потенциал — это природные богатства, которые человек может использовать в хозяйстве. Сюда относятся полезные ископаемые, леса, воды, почвы, животный мир и энергия природы. Для России особенно важны нефть, газ, уголь, руды, леса, реки и чернозёмы.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99" y="2133980"/>
            <a:ext cx="238229" cy="23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3914" y="2128317"/>
            <a:ext cx="218400" cy="24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899" y="2134002"/>
            <a:ext cx="238229" cy="2382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1314" y="2128317"/>
            <a:ext cx="187200" cy="24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700" y="2157826"/>
            <a:ext cx="238229" cy="19058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Россия богата ресурсами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и 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охватывает тундру, тайгу, степь, горные районы и морские побережья. В разных природных зонах формируются разные полезные вещества и биоресурсы, поэтому «сырьё» разнообразно.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арктического холода до степной жары климат меняет почвы, растительность и условия для образования природных запасов. Там, где «работают» природа и геология, возникают новые виды ресурсов.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строение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Земли в разных частях страны отличается. Поэтому в одних районах накапливаются руды и полезные ископаемые, а в других — формируются угольные бассейны и месторождения нефти и газа.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западе больше населения и городов, а на востоке и севере чаще сосредоточены крупные месторождения и лесные массивы. Из-за этого добыча требует продуманной инфраструктуры.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транспорт и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месторождения приводят к необходимости строить дороги, трубопроводы и электросети. Так ресурсы напрямую влияют на темпы хозяйственного освоения и на экономику регионов.
</a:t>
            </a:r>
            <a:endParaRPr lang="en-US" sz="9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555719"/>
            <a:ext cx="5426700" cy="25856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природных ресурсов России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ресурсов дополняют друг друга и образуют основу хозяйства: от энергии и металлов до еды, воды и сырья для промышленности.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обеспечивают разные отрасли: топливо поддерживает энергетику, руды — металлургию, земли — сельское хозяйство, лес и вода — повседневные нужды и производство.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по классификации природных ресурсов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 России: нефть, газ, уголь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чаще используют для энергетики и экспорта, а уголь — для электростанций и металлургии, особенно в восточных районах. Торф играет более узкую роль.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топливной базы позволяет частично «подстраиваться» под потребности: где выгоднее — используют газ, где нужно — уголь и нефть.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РФ, тематическое обобщение (без точных числовых долей по объёмам).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природный газ Западной Сибири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нефтегазоносная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— одна из главных нефтегазоносных территорий России. Здесь сосредоточены крупные месторождения нефти и газа, которые обеспечивают топливом регионы страны и промышленность. Добыча поддерживается развитой системой инфраструктуры.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и экспорт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Месторождения связаны трубопроводами с переработкой и портами, поэтому сырьё проходит путь «от скважины до потребителя» быстрее. Благодаря этому район имеет большое значение и для экспортных поставок топлива.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Кузнецкий бассейн (Кузбасс), Канско-Ачинский бассейн и месторождения Якутии — крупнейшие угольные районы страны. Уголь используют для получения электричества, тепла и для работы металлургии.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особенно важен там, где рядом есть тяжёлая промышленность и электростанции. Он помогает обеспечивать энергией территории, которые зависят от стабильной работы производств.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поставки угля направляются в восточные регионы России, а часть добычи — на экспорт. Такой поток делает уголь одним из важных ресурсов для внешней торговли.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Угольные бассейны и их значение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располагает крупными запасами железных, медных, никелевых, алюминиевых и золотых руд. Эти ресурсы нужны, чтобы выплавлять сталь, получать сплавы и обеспечивать промышленность металлом.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районы добычи связаны с Уралом, Сибирью, Кольским полуостровом и Дальним Востоком. Расположение руд определяет, где строятся предприятия и как формируются транспортные маршруты.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ресурсы стали базой для многих металлургических центров страны. Чем надёжнее сырьё, тем проще выпускать оборудование, провода и сложные изделия для разных отраслей.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ресурсы и металлургия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рудные районы России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известен широким набором железных и цветных руд. Кольский полуостров связывают с апатитами, никелем и медью, а в восточных районах особенно важны золото и медные руды.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пояса распределены по стране неравномерно: разные районы специализируются на разных видах сырья, что поддерживает разнообразие металлургии.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(примерная сравнительная оценка по школьной классификации районов добычи).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России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как главный лесной «дом»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тайга хранит огромные запасы древесины и растительного сырья. В разных местах лес вырастает естественным образом и восстанавливается после вырубок. Эти леса поддерживают влажность, помогают сохранять почвы и дают среду для многих животных.
</a:t>
            </a:r>
            <a:endParaRPr lang="en-US" sz="1289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лесозаготовки к возобновлению леса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лес работал для людей долго, важно сочетать заготовку и посадку новых деревьев. Молодые деревья высаживают на участках, где лес восстановился не полностью. Такой подход помогает сохранять природный баланс и обеспечивает будущие поставки древесины.
</a:t>
            </a:r>
            <a:endParaRPr lang="en-US" sz="1289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защита природы и источник 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очищают воздух, удерживают влагу и смягчают природные условия. Они нужны для строительства и для получения бумаги. Кроме того, лесные территории важны для туризма и для защиты редких видов растений и животных.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595726"/>
            <a:ext cx="5597100" cy="26256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 гидроэнергетические ресурсы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обеспечивают население водой, поддерживают транспортные пути и дают сырьё для промышленности и сельского хозяйства. Гидроэнергетические ресурсы связаны с реками и перепадами высот, поэтому их возможности сильно различаются по территории страны.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вода распределена неравномерно: самые мощные гидроэнергоресурсы сосредоточены преимущественно в Сибири и на Дальнем Востоке, что влияет на развитие энергетики регионов.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Общеобразовательные материалы по географии России; данные приведены как примеры.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плодородные земли России расположены в южной части европейской территории, в Поволжье, на Кубани и в степных районах юга Сибири. Здесь урожайность обычно выше благодаря подходящим почвам и условиям.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имеют чернозёмы: в них много питательных веществ, и они хорошо удерживают влагу. Поэтому чернозём подходит для выращивания зерновых и позволяет получать стабильные урожаи при правильном уходе.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напрямую определяют специализацию сельского хозяйства: выращивают пшеницу, подсолнечник, овощи, сахарную свёклу и кормовые культуры. От качества почв зависит и объём, и качество продукции.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и сельское хозяйство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ресурсы превращаются в экономическую пользу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цепочка от геологоразведки до сбыта продукции на внутреннем рынке и экспорт.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месторождения часто расположены вдали от крупных городов и промышленных центров. Поэтому приходится строить дороги, прокладывать трубопроводы, обеспечивать энергией и создавать жильё для работников.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ресурсов и населения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европейской части России населения больше, а значительная часть сырья нередко находится восточнее. Из-за этого растут затраты на доставку и усложняется планирование производства и поставок.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Сибири, на Севере и Дальнем Востоке ресурсы нередко встречаются чаще, но условия жизни там сложнее: длинные расстояния, холодный климат и ограниченная инфраструктура.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Несоответствие между «где есть ресурсы» и «где живут люди» влияет на темпы освоения территорий и на итоговую себестоимость добычи, перевозки и переработки.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специализация ресурсов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 «задают правила»: где-то лучше развиваются лесные промыслы, где-то — сельское хозяйство, а в горных районах особенно ценны руды и гидроэнергия.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природные зоны, тем шире набор ресурсов. Это помогает стране иметь и сырьё для промышленности, и условия для сельского хозяйства.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Общеобразовательная география России, обобщение по природным зонам (без привязки к точным статистическим значениям).
</a:t>
            </a:r>
            <a:endParaRPr lang="en-US" sz="7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может загрязнять воздух, воду и почвы. Например, при работе техники и предприятий в атмосферу попадают пыль и вредные вещества, а в водоёмы — загрязнённые стоки.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добычи ресурсов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Карьеры и шахты меняют рельеф территории: образуются отвалы, нарушаются склоны, может снижаться качество подземных вод. Чтобы минимизировать ущерб, нужны современные технологии и контроль.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ухудшает природную защиту местности. Без деревьев почва хуже удерживает влагу, возрастает риск эрозии и страдают места обитания животных, что сокращает биоразнообразие.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разливы, отходы предприятий и дым от заводов создают серьёзную нагрузку на природу. Восстановление нарушенных территорий требует времени, средств и строгого наблюдения специалистов.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 рациональное использование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ресурсов включает переработку сырья, экономию воды и энергии, лесовосстановление и очистку промышленных отходов. Это снижает нагрузку на природу и уменьшает потери полезных материалов.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природные территории помогают сохранить редкие виды растений и животных, а также ценные ландшафты. В России важную роль играют заповедники, национальные парки и заказники, где поддерживается естественный баланс.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575670"/>
            <a:ext cx="5426700" cy="25457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стороны ресурсного потенциала России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природных ресурсов — важная база для экономики, но эффект зависит от того, как именно ресурсы добывают, перевозят, перерабатывают и охраняют окружающую среду.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запасы дают возможности для развития, но «стоимость» освоения и экологические риски требуют технологий, инфраструктуры и бережного отношения к природе.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школьная география; обобщённые характеристики ресурсного потенциала.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устойчивому использованию ресурсов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действий, направленных на долгосрочное развитие сырьевой базы.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Природно-ресурсный потенциал России огромен и разнообразен: он поддерживает энергетику, промышленность, транспорт и сельское хозяйство. Эффективность использования определяется рациональной добычей, переработкой, охраной природы и развитием регионов.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ресурсы — это сила, которая требует бережного управления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2026-05-13T21:38:29Z</dcterms:created>
  <dcterms:modified xsi:type="dcterms:W3CDTF">2026-05-13T21:38:29Z</dcterms:modified>
</cp:coreProperties>
</file>