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многоугольника, его сторона и радиус вписанной окружности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через периметр и радиус окружности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вокруг нас
</a:t>
            </a:r>
            <a:endParaRPr lang="en-US" sz="340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соты, орнаменты и знаки часто имеют правильную форму. У таких фигур равны стороны и углы, поэтому они легко разбиваются на одинаковые части, а вычисления становятся наглядными и удобными.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правильным многоугольником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есть центр, который одинаково удалён от вершин и сторон. Именно это свойство лежит в основе формул для площади, стороны и радиуса вписанной окружности.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сторон обозначают буквой n. Так удобно записывать общие формулы, которые подходят и для треугольника, и для квадрата, и для любого другого правильного многоугольника.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внутренние углы равны. Благодаря этому его можно рассматривать как фигуру с повторяющимися, полностью равными частями.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Правильным называют многоугольник, у которого все стороны имеют одну и ту же длину. Это делает фигуру симметричной и упрощает её измерение и построение.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из центра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правильного многоугольника со всеми его вершинами, фигура распадётся на несколько одинаковых треугольников. Их ровно столько, сколько сторон у многоугольника. Это главное наблюдение, на котором строятся дальнейшие формулы.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таком треугольнике основание совпадает со стороной многоугольника, а высота — с расстоянием от центра до стороны. Именно поэтому эта высота связана с радиусом вписанной окружности и помогает найти площадь всей фигуры.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одного треугольника выражается как половина произведения основания на высоту. Если сложить площади всех одинаковых треугольников, получится площадь всего правильного многоугольника — без лишних построений и сложных приёмов.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правильный многоугольник делится на равные части
</a:t>
            </a:r>
            <a:endParaRPr lang="en-US" sz="23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формулах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величины, которые нужны для решения задач на правильные многоугольники.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сторона измеряются в линейных единицах, а площадь — в квадратных. Все формулы опираются на симметрию и равенство частей.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определения и обозначения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числа сторон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радиусе вписанной окружности площадь растёт не только из-за числа сторон, но и из-за лучшего приближения к кругу.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ближе его форма к кругу и тем больше площадь при том же радиусе.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 по геометрической модели при одинаковом r
</a:t>
            </a:r>
            <a:endParaRPr lang="en-US" sz="7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площади через периметр и радиус
</a:t>
            </a:r>
            <a:endParaRPr lang="en-US" sz="2613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правильного многоугольника площадь можно найти по формуле S = ½ · P · r. Здесь P — периметр, а r — радиус вписанной окружности.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разбивается на одинаковые треугольники. Их площади складываются, и каждый раз возникает половина произведения основания на высоту, поэтому в формуле появляется множитель ½.
</a:t>
            </a:r>
            <a:endParaRPr lang="en-US" sz="1178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периметр выразить через сторону, получаем S = ½ · n · a · r. Эта запись удобна, когда известны число сторон и длина одной стороны.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через сторону и число сторон
</a:t>
            </a:r>
            <a:endParaRPr lang="en-US" sz="2813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n одинаковых треугольников имеет площадь ½ · a · r. Поэтому общая площадь многоугольника равна сумме всех одинаковых частей.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одинаковых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одинаковых треугольников n, достаточно умножить площадь одного на их количество. Так появляется формула S = ½ · n · a · r без дополнительных преобразований.
</a:t>
            </a:r>
            <a:endParaRPr lang="en-US" sz="1189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полезна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удобна в задачах, где известны сторона многоугольника и расстояние от центра до стороны. Тогда площадь находится быстро и без построения дополнительных отрезков.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сторону правильного многоугольника
</a:t>
            </a:r>
            <a:endParaRPr lang="en-US" sz="2858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известные величины: площадь S, число сторон n и радиус вписанной окружности r. Без этого легко перепутать, что дано в задаче.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Выразить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формулы S = ½ · n · a · r получают a = 2S / (n·r). Теперь сторона выражена через уже известные величины.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нужно убедиться, что единицы подходят: площадь задают в квадратных единицах, а радиус — в линейных. Тогда ответ будет корректным.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r = 2S / (n·a) показывает, что радиус можно найти, если известны площадь, число сторон и длина стороны.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формулы S = ½ · n · a · r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числителе помогает быстро выразить радиус через площадь, число сторон и сторону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площадь, сторону и радиус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формулы по известным данным и последовательности вычислений.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 радиус вписанной окружности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апофема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отрезок, проведённый из центра правильного многоугольника к середине его стороны. Он показывает кратчайшее расстояние от центра до стороны и помогает строить формулы площади.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равна радиусу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многоугольнике апофема совпадает с радиусом вписанной окружности. Оба отрезка идут от центра к стороне, перпендикулярны ей и имеют одинаковую длину во всей фигуре.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апофема, можно сразу использовать формулу площади через периметр или сторону. Поэтому на чертежах важно отмечать центр, середину стороны и прямой угол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частных случаев правильных многоугольников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частных случаев помогает увидеть общую формулу и особенности каждой фигуры.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фигур площадь выражается через сторону, но запись зависит от числа сторон и способа разбиения на равные части.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правильных многоугольников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с одинаковым радиусом вписанной окружности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показано только сравнение, а не точные вычисления для конкретного радиуса. Главное — увидеть общий рост площади при увеличении числа сторон.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расстоянии от центра до стороны более многогранная фигура занимает больше площади и постепенно приближается к кругу.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наглядного сравнения при одинаковом r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37415"/>
            <a:ext cx="552900" cy="442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правильного многоугольника с окружностью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правильного многоугольника лежат на одной окружности. Поэтому его форма полностью задаётся центром и радиусом, а вершины располагаются на одинаковом расстоянии от центра.
</a:t>
            </a:r>
            <a:endParaRPr lang="en-US" sz="1104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правильного многоугольника касается вписанной окружности. Это означает, что расстояние от центра до любой стороны одинаково, а апофема совпадает с радиусом этой окружности.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правильного многоугольника одновременно связан и с вершинами, и со сторонами. Такая симметрия упрощает вычисления: достаточно знать несколько элементов, чтобы найти остальные.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радиус вписанной и радиус описанной окружности. Из-за этого в формулу подставляют не ту величину и получают неверную площадь или сторону.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стороны 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сколько сторон у фигуры, и неверно находят периметр. Для правильного многоугольника важно умножать длину одной стороны на точное число сторон.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смешение сантиметров и квадратных сантиметров. Длина стороны и радиуса измеряется в линейных единицах, а площадь всегда выражается в квадратных.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 тот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Апофему иногда заменяют стороной, хотя эти отрезки не совпадают в большинстве фигур. Перед вычислением нужно внимательно смотреть на чертёж и обозначения.
</a:t>
            </a:r>
            <a:endParaRPr lang="en-US" sz="11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по известным данным
</a:t>
            </a:r>
            <a:endParaRPr lang="en-US" sz="20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какие величины даны и что требуется найти.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особенно заметны в сотах: такая форма удобно заполняет плоскость без пустот. Благодаря этому материал расходуется экономно, а ячейки получаются одинаковыми и прочными.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плитка и многие виды мозаики основаны на равных сторонах и углах. Повторяющиеся элементы легко соединяются, создавая ровные поверхности и аккуратные узоры.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используют в орнаментах, схемах и технических рисунках. Их симметрия делает изображение понятным, а размеры — удобными для точных измерений.
</a:t>
            </a:r>
            <a:endParaRPr lang="en-US" sz="1114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многоугольников в 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готовым данным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стороне находят периметр, затем подставляют его в формулу площади. Такой порядок помогает не запутаться и видеть связь между всеми величинами.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наборе данных можно последовательно найти все нужные характеристики фигуры, если правильно выбрать формулу и выполнить проверку единиц.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½ · P · r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удобно считать через периметр, сторону и радиус вписанной окружности. Разбиение на равные треугольники объясняет формулы и помогает быстро находить неизвестные величины без лишних действий.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2026-05-29T04:25:35Z</dcterms:created>
  <dcterms:modified xsi:type="dcterms:W3CDTF">2026-05-29T04:25:35Z</dcterms:modified>
</cp:coreProperties>
</file>