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 и производители органического вещества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 и поддерживают кислородный баланс планеты.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Незаменимая роль растений в природе и обществе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снабжают человека и животных пищей, кислородом и материалами. Их развитие изменило атмосферу, что позволило появиться сложным формам жизни и разнообразным экосистемам.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вещества: строительные блоки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для роста и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 растениях состоят из аминокислот и необходимы для построения клеток и тканей у растений и животных.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энергетический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Углеводы, такие как сахар и крахмал, накапливаются в растениях и служат основным источником энергии для всех живых 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 клетчатка — важные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аккумулируют энергию, а клетчатка поддерживает структуру растений, способствуя здоровью экосистем и пищеварению у животных.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источник органики и кислорода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 происходит в хлоропластах листьев, где свет превращается в энергию для образования глюкозы.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реакции соединяются углекислый газ и вода, образуется сахар и выделяется кислород, необходимый живым организмам.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формула: 6CO2 + 6H2O + свет → C6H12O6 + 6O2 — фундамент жизни на Земле.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фотосинтеза: световая и тёмновая фазы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происходит только при свете и вырабатывает энергию, а тёмновая — фиксирует углекислый газ в сахар.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фазы взаимосвязаны и обеспечивают непрерывное производство органического вещества.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учебник, 2023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хлорофилла в процессе фотосинтеза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придаёт растениям зелёный цвет и обеспечивает работу фотохимических реакций внутри клеток.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— ключевой пигмент, улавливающий световые лучи и позволяющий растениям преобразовывать энергию солнца в химическую.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дерево вносит значительный вклад в обогащение воздуха кислородом, необходимым для жизни человека и животных.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100-200 кг
</a:t>
            </a:r>
            <a:endParaRPr lang="en-US" sz="4631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ежегодно выделяет одно взрослое дерево, поддерживая дыхание живых организмов.
</a:t>
            </a:r>
            <a:endParaRPr lang="en-US" sz="14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растений-производителей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скорость роста, годовой прирост биомассы и выделение кислорода у водорослей, трав и деревьев.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быстро растут и быстро производят органику, а деревья накапливают её больший объём со временем.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Фитобиология,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— первичные производители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автотрофы?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способны создавать органические вещества из неорганических, используя свет или химическую энергию. К ним относятся растения и некоторые микроорганизмы.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значение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энергию для других организмов, поддерживая всю пищевую сеть и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начало с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источником пищи и энергии для травоядных животных первого порядка в пищевой цепи.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 и становятся пищей для хищников, которые занимают следующий уровень.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происходит потеря энергии, что ограничивает количество звеньев в цепи.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аккумулируют основную энергию, лежащую в основе пирамиды питания и экологического баланса.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Быстрорастущие производители — особенности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фитопланктон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водоросли и фитопланктон быстро размножаются, создавая большую биомассу и обеспечивая пищу для многих водных организмов.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растут быстро и за один сезон способны накопить значительное количество органического вещества, восстанавливая популяции после сбора или пожаров.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жизненный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жизненный цикл этих растений позволяет им эффективно использовать ресурсы и быстро адаптироваться к изменяющимся условиям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гиганты среди производителей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густые кроны создают условия для разнообразия видов животных, регулируют влажность и микроклимат, формируя экосистему леса.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аккумулируют органическое вещество на протяжении многих десятилетий, создавая массивные запасы биомассы в стволах и ветвях.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 на продуктивность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солнечный свет активизирует фотосинтез, увеличивая производство органики и стимулируя рост растений в весенне-летний период.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влаги и оптимальная температура создают благоприятные условия для обмена веществ и поддержания жизнедеятельности растений.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улучшают питание и развитие, повышая устойчивость и продуктивность растительных организмов в разных экосистемах.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Трофический путь энергии от растений к животным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и её потеря на каждом уровне пищевой цепи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41" y="2495275"/>
            <a:ext cx="205219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растений для биосферы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способствуют формированию плодородного слоя почвы, уменьшая эрозию и сохраняя структуру земли от разрушения ветром и водой.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Влагосбережение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Корневыми системами растения удерживают влагу в почве, поддерживая влажный микроклимат и обеспечивая водный баланс экосистем.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Посредством фотосинтеза растения поглощают углекислый газ и выделяют кислород, способствуя стабильности атмосферы и жизни на планете.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зерновая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является главным источником хлеба во многих странах и занимает большую часть пахотных земель. Она обеспечивает питание миллиардам людей.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— универсальная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выращивается для питания человека, корма животных и производства биотоплива, что делает её стратегически важной.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плодоносный корнеплод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содержит много крахмала и витаминов, широко используется в рационе как основная овощная культура.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производство органики: суша и океан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биомассы создаётся в океанах фитопланктоном, что подчеркивает важность морских экосистем для планеты.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автотрофы доминируют в производстве органического вещества, но тропические леса сохраняют ведущую роль на суше.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ФАО и NOAA, 2023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углекислого газа и выделение кислорода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вырубки лесов на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увеличению углерода в атмосфере, изменению климата и утрате разнообразия флоры и фауны в регионах.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 углеродном цикле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аккуратно поглощают CO2 из атмосферы, уменьшая парниковый эффект, и выделяют кислород, необходимый для дыхания всех живых существ.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животных, человека и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главным источником питания для травоядных животных, на которых питаются хищники, образуя сложные пищевые сети.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зависит от растений для получения овощей, фруктов, зерна и животных кормов, обеспечивающих продовольственную безопасность.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используются в медицине как источник лекарственных веществ, а также в промышленности для производства тканей и бумаги.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не существует кислорода для дыхания, поэтому они являются фундаментом поддержания жизни на Земле.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ключ к жизни и устойчивому будущему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 и кислород, формируют экосистемы и поддерживают баланс природы. Их охрана необходима для продолжения благополучия всей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2026-05-07T12:15:21Z</dcterms:created>
  <dcterms:modified xsi:type="dcterms:W3CDTF">2026-05-07T12:15:21Z</dcterms:modified>
</cp:coreProperties>
</file>