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Латинской Америки: природное, историческое и экономическое единство региона
</a:t>
            </a:r>
            <a:endParaRPr lang="en-US" sz="1961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объединяет географические контрасты, общую историю и влияние городов на развитие.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Латинской Америки и состав региона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Латиноамериканскими называют страны, где широко распространены испанский, португальский и частично французский языки. В регион входят Мексика, государства Центральной Америки, страны Карибского бассейна и почти вся Южная Америка; численность населения превышает 650 млн человек.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стран Латинской Америки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протянулась от северных границ Мексики до южных районов Патагонии. Регион пересекают климатические пояса, поэтому условия жизни и хозяйства меняются на больших расстояниях.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расположены Анды, Амазонская низменность, Гвианское и Бразильское плоскогорья, Мексиканское нагорье и равнины Пампы. Эти формы рельефа задают различия в земледелии и расселении.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влияет не только на природу, но и на экономическую специализацию: где-то доминируют добыча полезных ископаемых, а где-то — сельское хозяйство или добыча лесных ресурсов. От климата зависит и транспортная доступность.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основные ландшафты региона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Ландшафты, климат и биоресурсы
</a:t>
            </a:r>
            <a:pPr algn="l" indent="0" marL="0">
              <a:lnSpc>
                <a:spcPct val="115000"/>
              </a:lnSpc>
              <a:buNone/>
            </a:pPr>
            <a:r>
              <a:rPr lang="en-US" sz="3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Латинской Америки характерны влажные экваториальные леса Амазонии и высокогорные районы Анд. На севере и в засушливых зонах выделяется пустыня Атакама, а в более тёплых районах формируются тропические побережья Карибского моря и плодородные равнины Пампы.
</a:t>
            </a:r>
            <a:endParaRPr lang="en-US" sz="134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природы и их влияние на жизнь
</a:t>
            </a:r>
            <a:pPr algn="l" indent="0" marL="0">
              <a:lnSpc>
                <a:spcPct val="115000"/>
              </a:lnSpc>
              <a:buNone/>
            </a:pPr>
            <a:r>
              <a:rPr lang="en-US" sz="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часто встречаются вулканы, землетрясения и горные территории с трудными условиями для строительства и перевозок. Из-за сочетания тектонической активности и контрастов климата природная среда становится одновременно источником богатства и фактором риска для населения.
</a:t>
            </a:r>
            <a:endParaRPr lang="en-US" sz="127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региона по численности населения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сравниваются пять стран: их население различается, и Бразилия с Мексикой заметно выделяются по числу жителей.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точных цифр ясно: концентрация населения в крупнейших странах усиливает их политический вес и экономическое влияние в регионе.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 не содержат конкретных значений; для точного графика нужны числа из актуальной статистики (например, UN/World Bank).
</a:t>
            </a:r>
            <a:endParaRPr lang="en-US" sz="73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2002" y="1324825"/>
            <a:ext cx="4218846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экономики Латинской Америки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ключевые страны по масштабам экономики, численности населения и типам экспортных отраслей.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мощь региона во многом сосредоточена в нескольких странах, а структура экспорта определяет уязвимость к мировым ценам.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Исходный материал описывает специализацию; точные показатели ВВП и население не приведены, поэтому отражены качественные характеристики.
</a:t>
            </a:r>
            <a:endParaRPr lang="en-US" sz="73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Языки, религии и культурное наследие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языкового ландшафта составляют испанский и португальский, а в отдельных государствах сохраняются языки коренных народов — кечуа, аймара, гуарани и науатль. Это поддерживает культурную преемственность.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Самобытность региона возникла из сочетания европейских, индейских и африканских традиций. Такое смешение заметно в музыке, кухне, религиозных практиках и архитектуре городов.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наследие проявляется и в повседневной жизни: от ритмов праздников и семейных обычаев до художественных школ и литературы. Оно помогает людям осмыслять собственную идентичность в меняющемся мире.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формирования стран региона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обобщает ключевые повороты от доколониального периода до современных интеграционных инициатив.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Города-гиганты и процесс урбанизации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Латинской Америки — Мехико, Сан-Паулу, Буэнос-Айрес, Лима, Богота и Рио-де-Жанейро. Во многих странах доля городского населения превышает 80%.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крупнейших агломерациях концентрируются финансы, транспорт, промышленность, университеты и культурная жизнь. Быстрый рост даёт экономические возможности, но одновременно обостряет проблемы жилья, перегруженных дорог и экологии.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 стран Латинской Америки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экспорт региона опирается на ограниченный набор сырья и сельхозпродукции, а также на отдельные промышленные позиции.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структура усиливает зависимость экономик от мировых цен, спроса и изменений на внешних рынках, особенно в периоды колебаний конъюнктуры.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 описывают перечень категорий экспорта, но не содержат численных долей; для точной диаграммы нужны сведения из статистических отчётов.
</a:t>
            </a:r>
            <a:endParaRPr lang="en-US" sz="7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Латинской Америке чаще всего действуют президентские республики: ключевые решения принимает избранный глава государства. При этом встречаются федерации и унитарные модели, что влияет на распределение полномочий.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форматы помогают странам договариваться о правилах: от торговли до согласования позиций на международных площадках. Крупные объединения включают ОАГ, МЕРКОСУР, Андское сообщество и Тихоокеанский альянс.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Сотрудничество в этих структурах обычно направлено на снижение торговых барьеров, повышение предсказуемости обмена и развитие политического взаимодействия. В результате растут возможности для бизнеса и мобильности населения.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Политическое устройство и региональная интеграция
</a:t>
            </a:r>
            <a:endParaRPr lang="en-US" sz="22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и различия в уровне жизни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распределение доходов и сильные региональные контрасты заметны почти в каждой стране. Наряду с этим значительная доля занятости остается неформальной, что затрудняет защиту прав работников и стабильность доходов.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государствах бедность концентрируется в сельских районах: там сложнее получить качественное образование, медицинскую помощь и транспорт. Из-за этого социальная мобильность снижается, а разрыв с городами сохраняется.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проявляется и между столицей, крупными городами и периферией: инфраструктура, доступ к сервисам и уровень конкуренции на рынке труда различаются. Особенно заметны эти различия у молодёжи и семей с детьми.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 ряде стран расширяются доступность образования, цифровые услуги и социальные программы. Это помогает смягчать проблемы неравенства, хотя полностью устранить их пока удаётся не везде.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уровня развития стран региона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сравнение было корректным, обычно используют один и тот же год и методики ООН и международных институтов. Внутри страны индикаторы часто различаются по регионам и типам поселений.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целом диаграмма показывает закономерность: при более высоком уровне развития дольше живут и ниже доля людей, сталкивающихся с бедностью. Но местные разрывы сохраняются всегда.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методикам UNDP (Индекс человеческого развития) и Всемирного банка (показатели бедности); год может различаться по источникам.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 важная отрасль хозяйства: истории мест, где природа и культура создают рабочие места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Тропа к Мачу-Пикчу: маршрут, который нужно беречь
</a:t>
            </a:r>
            <a:pPr algn="l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свет над горами встречает тех, кто выбирает Мачу-Пикчу не только ради фото, но и ради ощущения истории. Чем больше посетителей, тем заметнее спрос на транспорт, гидов и гостиницы. Одновременно возрастает нагрузка на тропы и инфраструктуру, требующая строгого управления.
</a:t>
            </a:r>
            <a:endParaRPr lang="en-US" sz="1165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Рио-де-Жанейро: город танца, который живёт круглый год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Рио-де-Жанейро ассоциируется с карнавалом, но туризм здесь важен и вне праздников: музеям, набережным и событиям хватает посетителей весь сезон. Доходы поддерживают сервисы, занятость и предпринимательство. При этом город сталкивается с давлением на транспорт, жильё и сохранение городской среды.
</a:t>
            </a:r>
            <a:endParaRPr lang="en-US" sz="1140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Игуасу и Титикака: когда впечатления зависят от экологии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5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Водопады Игуасу и озеро Титикака показывают, как туристический спрос связан с природными условиями. Чем выше привлекательность ландшафтов, тем больше нужны экскурсионные маршруты, безопасность и развитие услуг. Но местные экосистемы чувствительны к вмешательству, и любое развитие требует баланса.
</a:t>
            </a:r>
            <a:endParaRPr lang="en-US" sz="112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623454"/>
            <a:ext cx="4405200" cy="208599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Латинской Америки и их хозяйственная специализация
</a:t>
            </a:r>
            <a:endParaRPr lang="en-US" sz="2128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страны, столицы, языка и ключевой специализации показывает, как природные ресурсы и география формируют экономические приоритеты. Данные подобраны по общепринятым характеристикам отраслей.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нескольких странах специализация опирается на добычу сырья или сельхозпродукцию, а в других — на услуги, прежде всего туризм. Это подтверждает связь экономики с ресурсной базой и природными условиями.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справочным материалам о страновых профилях (экономическая специализация) без привязки к одному году.
</a:t>
            </a:r>
            <a:endParaRPr lang="en-US" sz="7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6168" y="1249087"/>
            <a:ext cx="260662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4564" y="1273597"/>
            <a:ext cx="311100" cy="24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4096" y="2961012"/>
            <a:ext cx="204806" cy="29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8402" y="2961012"/>
            <a:ext cx="223425" cy="297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природные ресурсы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Амазонии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лесного покрова усиливает утрату биоразнообразия и меняет местный климат. Это отражается и на жизни коренных сообществ, и на устойчивости сельского хозяйства.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в крупных городах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транспорта и промышленности повышает концентрацию загрязняющих веществ. Загрязнение ухудшает здоровье жителей, увеличивает нагрузку на медицину и повышает требования к городскому планированию.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Засухи, ураганы и таяние ледников в Андах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Экстремальная погода влияет на водные ресурсы и сельхозпроизводство. Таяние ледников меняет доступность воды в засушливые периоды, что сказывается на экономике и быте населения.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Огромные запасы воды и минеральных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располагает значительными запасами пресной воды, а также ресурсов вроде меди, лития и нефти. Это создаёт экономические возможности, но требует экологических стандартов добычи.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Латинская Америка на мировом рынке ресурсов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поставляет на внешние рынки не только сырьё, но и продукты сельского хозяйства. Поэтому изменения спроса и логистики быстро отражаются на бюджете и занятости в разных странах.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показывают, что одновременно растёт роль нескольких товарных групп. Когда мир меняет цены на сырьё, выигрывают одни сектора, а другие испытывают давление.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товарной структуре экспорта по данным международной статистики торговли; точные доли зависят от года и методики расчёта.
</a:t>
            </a:r>
            <a:endParaRPr lang="en-US" sz="7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символы и национальные традиции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Самба, танго и сальса, карнавал в Рио-де-Жанейро и День мёртвых в Мексике создают узнаваемый образ региона. Эти традиции объединяют праздничность и глубокие исторические смыслы.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и визуальные практики поддерживают культурную «память» общества: они меняются, но не исчезают. В андских традициях сохраняются ритуалы, связанные с природой и жизненным циклом общин.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Латиноамериканская литература приобрела мировую известность благодаря Габриэлю Гарсиа Маркесу, Марио Варгасу Льосе и Хулио Кортасару. Их произведения показывают сочетание европейских, местных и африканских влияний.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стран Латинской Америки с мировой экономикой
</a:t>
            </a:r>
            <a:endParaRPr lang="en-US" sz="203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цепочка: экспорт и цепочки поставок → инвестиции → торговля и миграция → технологии и новые проекты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 исторических корней — и разные траектории развития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Латинской Америки объединяют язык, колониальная история и культурное смешение, но различаются по ресурсам, масштабу и качеству жизни. Перспективы связаны с образованием, модернизацией, интеграцией и сокращением неравенства.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2026-05-13T06:02:42Z</dcterms:created>
  <dcterms:modified xsi:type="dcterms:W3CDTF">2026-05-13T06:02:42Z</dcterms:modified>
</cp:coreProperties>
</file>