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хорд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Хорды, радиусы и диаметры: разбираем свойства и решаем задачи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Окружность: база для изучения хорд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работать с хордами, важно помнить: у окружности есть центр и радиус, а диаметр проходит через центр. Эти элементы помогают понять симметрию и применять свойства в задачах.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хорды и ее виды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хорда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Хордой называют отрезок, который соединяет две точки окружности. Его концы обязательно лежат на одной и той же линии окружности, а сам отрезок находится внутри фигуры.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хорда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 — это самая известная хорда, потому что он проходит через центр окружности. По длине он больше любой другой хорды и равен двум радиусам.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делит 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хорда разделяет окружность на две дуги. Чем больше хорда, тем крупнее одна из этих дуг, поэтому расположение отрезка внутри окружности имеет значение.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длина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хорды не случайна: она меняется в зависимости от ее положения относительно центра. Это свойство особенно удобно использовать при сравнении и вычислении отрезков.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хорды относительно центра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992775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 — длиннее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хорда расположена ближе к центру окружности, она оказывается длиннее. Это легко заметить на чертеже, где несколько хорд находятся на разном расстоянии от центра.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68570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диаметр самый длинный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проходит через центр, значит, находится на наименьшем возможном расстоянии от него. Именно поэтому он является самой длинной хордой окружности.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0673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 — короче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хорда от центра, тем меньше ее длина. Поэтому короткие хорды обычно лежат ближе к границе окружности, почти у самой дуги.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длина хорды при удалении от центра
</a:t>
            </a:r>
            <a:endParaRPr lang="en-US" sz="2479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при увеличении расстояния от центра хорда становится короче. Эта зависимость помогает быстро оценивать результат без сложных вычислений.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закономерность проста: чем больше расстояние до хорды, тем меньше ее длина; максимум соответствует диаметру.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для иллюстрации свойства хорд, 2025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хорды с радиусом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788925" y="12071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Провести перпендикуляр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центра окружности опускают перпендикуляр на хорду. Он делит хорду на две равные части и образует удобную фигуру для дальнейших вычислений.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88925" y="21088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радиусом и половиной хорды получается прямоугольный треугольник. Радиус здесь играет роль гипотенузы, а два других отрезка — катетов.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8925" y="30105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Применить теорему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радиус и расстояние от центра до хорды, длину хорды находят через теорему Пифагора. Сначала вычисляют половину хорды, затем удваивают результат.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88925" y="39122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Полученное значение должно быть меньше диаметра и согласовываться с рисунком. Такая проверка помогает избежать ошибок в задачах на окружность.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окружности и их признаки
</a:t>
            </a:r>
            <a:endParaRPr lang="en-US" sz="2675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сравнить четыре ключевых элемента и не перепутать их в решении задач.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 — частный случай хорды и одновременно самая длинная из них; дуга не является отрезком.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9 класс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хорды и равные дуги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64928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одной окружности две хорды равны, то они стягивают равные дуги. Это удобно использовать, когда длину отрезков нельзя измерить напрямую.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380134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верно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и обратное утверждение: равные дуги соответствуют равным хордам. Такое свойство часто помогает в доказательствах, особенно при симметричном рисунке.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383103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равенства хорд и дуг используют в задачах на сравнение, построение и доказательство. Оно позволяет делать выводы о фигуре по ее расположению.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сравнивают хорды в задачах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рассуждений основана на расстоянии до центра, дугах и симметрии окружности.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из центра к хорде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 пополам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Перпендикуляр, опущенный из центра окружности на хорду, всегда делит ее на две равные части. Это одно из самых полезных свойств для решения задач.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 прямой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точке пересечения возникает прямой угол. Благодаря этому можно выделить прямоугольный треугольник и использовать его для нахождения неизвестных длин.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 вычислениях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одна половина хорды, можно найти всю хорду, удвоив результат. Такое рассуждение часто встречается в задачах 9 класса.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8925" y="120715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хорду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окружности выбирают хорду и отмечают её середину. Это исходная точка рассуждения: именно через середину затем проводят прямую, чтобы проверить связь с центром окружности.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788925" y="230260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Проводим перпендикуляр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через середину хорды проходит прямая под прямым углом к ней, то она обладает осью симметрии. Для окружности такая прямая неизбежно проходит через центр.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788925" y="339805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удобно в построениях: по одной хорде можно восстановить положение центра окружности, а значит, и провести нужные радиусы, диаметры и другие симметричные элементы.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2" name="Text 4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утверждение о хорде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 от центра и равные хорды
</a:t>
            </a:r>
            <a:endParaRPr lang="en-US" sz="271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 частный случай: две хорды находятся на одинаковом расстоянии от центра, поэтому их длины совпадают.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удаление от центра даёт равные хорды; это удобно проверять на чертеже без прямого измерения.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свойству хорд; значения условные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доказать, что хорды равны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хорды расположены на одинаковом расстоянии от центра, то их длины равны. Это самый быстрый способ доказательства, когда на рисунке уже отмечены перпендикуляры к хордам.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радиусы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доказательстве участвуют радиусы, удобно сравнить прямоугольные треугольники, образованные центром, основанием перпендикуляра и концами хорды. Равные радиусы помогают установить равенство нужных частей.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Опираемся на симметрию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окружность или рисунок симметричны, то равные элементы часто получают без вычислений. Отражение относительно оси симметрии переводит одну хорду в другую и сохраняет их длины.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Связываем с дугами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хорды уже признаны равными, можно сделать следующий вывод: они стягивают равные дуги. Это свойство часто завершает доказательство и помогает перейти к другим элементам окружности.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свойства хорд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свойства основаны на симметрии окружности и чаще всего используются в доказательствах и сравнениях отрезков.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свойства окружности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фактов помогает быстро выбрать нужное свойство в задаче и не перепутать хорду с дугой или диаметром.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 центра опускают перпендикуляр на хорду, на рисунке появляется прямоугольный треугольник. В нём известны радиус и расстояние до хорды, а половина хорды находится через теорему Пифагора. Такой приём часто решает задачу за несколько шагов.
</a:t>
            </a:r>
            <a:endParaRPr lang="en-US" sz="1156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 внутри окружности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только половину хорды, потому что она лежит в прямоугольном треугольнике вместе с радиусом. Затем полученное значение удваивают, чтобы восстановить полную длину. Этот подход особенно удобен, когда на чертеже не хватает подписей.
</a:t>
            </a:r>
            <a:endParaRPr lang="en-US" sz="1108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половины к целой хорде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длины хорды в вычислительных задачах
</a:t>
            </a:r>
            <a:endParaRPr lang="en-US" sz="232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хорды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задач на окружность и её хорды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Хорды в построениях и чертежах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центра
</a:t>
            </a:r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хорде и её середине можно восстановить ось симметрии и найти центр окружности, если он не указан на рисунке.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построения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Хорды помогают строить окружность, симметричные отрезки и вписанные фигуры, когда требуется аккуратный чертёж без измерений на глаз.
</a:t>
            </a:r>
            <a:endParaRPr lang="en-US" sz="133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дугами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углов и треугольников хорды задают границы дуг, поэтому удобно отслеживать, какие части окружности связаны между собой.
</a:t>
            </a:r>
            <a:endParaRPr lang="en-US" sz="133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 сетке
</a:t>
            </a:r>
            <a:pPr algn="ctr" indent="0" marL="0">
              <a:lnSpc>
                <a:spcPct val="100000"/>
              </a:lnSpc>
              <a:buNone/>
            </a:pPr>
            <a:r>
              <a:rPr lang="en-US" sz="145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5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сетке хорды легко сравнивать по положению точек, а симметрию видно уже по рисунку, без громоздких вычислений.
</a:t>
            </a:r>
            <a:endParaRPr lang="en-US" sz="145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свойства хорд используются чаще всего
</a:t>
            </a:r>
            <a:endParaRPr lang="en-US" sz="2698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отражает, какие факты о хордах чаще всего нужны в школьных задачах и доказательствах.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Лидирует свойство о перпендикуляре из центра: именно оно чаще всего помогает найти неизвестную длину без лишних построений.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для учебного обзора темы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хордами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357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хорду и дугу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 — это отрезок, а дуга — часть окружности. Если не различать эти объекты, легко ошибиться в доказательстве и выбрать неверное свойство.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0414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называют диаметр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должен проходить через центр окружности. Любая длинная хорда ещё не является диаметром, поэтому это условие нужно обязательно проверять на рисунке.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57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используют перпендикуляр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центра проведён перпендикуляр к хорде, его нужно сразу отметить. Без этого трудно увидеть равные части хорды и выбрать правильный способ решения.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414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без 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сравнении хорд важно учитывать расстояние до центра окружности. Если его не смотреть, можно перепутать более длинную хорду с более короткой.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хордах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 — не просто отрезок на окружности, а объект с точными правилами. Если помнить о центре, радиусах, перпендикуляре и симметрии, задачи 9 класса становятся заметно проще.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2026-06-03T14:40:53Z</dcterms:created>
  <dcterms:modified xsi:type="dcterms:W3CDTF">2026-06-03T14:40:53Z</dcterms:modified>
</cp:coreProperties>
</file>