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Невыдуманный рассказ о себе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себе честно, понятно и интересно.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рассказ о себе от выдумки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Невыдуманный рассказ опирается на реальные события, точные факты и личный опыт. В нём важны место, время, люди и поступки, а не фантазия и придуманные герои.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рассказ начинается с представления автора: имени, возраста, класса и места, где он живёт. Это помогает сразу понять, кто говорит и о ком идёт речь.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кратко рассказать о семье, школе, друзьях и любимых занятиях. Такие сведения делают текст живым и показывают повседневную жизнь автора.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уместно сказать о чертах характера, успехах, мечтах и том, что для человека особенно важно. Так рассказ получает завершение и личный смысл.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может состоять рассказ о себе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своё имя, фамилию, возраст и класс. Можно добавить, что вам нравится в себе или в школьной жизни. Это задаёт спокойное и понятное начало.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укажите школу, город и одну-две конкретные детали: район, дорогу до школы, знакомую улицу или парк. Такие подробности делают рассказ более узнаваемым.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я живу и учусь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начать рассказ: имя, класс, школа, город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сведения для рассказа о себе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подобрать факты для каждого смыслового блока.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выбраны факты, тем убедительнее и интереснее звучит рассказ.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сведения автора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назвать, кто живёт рядом, кто помогает дома и с кем чаще всего проходят выходные. Такие сведения показывают, в какой атмосфере растёт автор.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привести конкретные примеры: совместные прогулки, чтение, поездки, игры или помощь по хозяйству. Они делают рассказ правдивым и тёплым.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 и традиции помогают понять, как близкие влияют на характер, ответственность и отношение к людям. Поэтому их стоит упомянуть точно и спокойно.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близкие люди в рассказе о себе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выстроить рассказ о себе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может меняться, но текст должен идти от простого к более личному.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Увлечения, по которым легко узнать человека
</a:t>
            </a:r>
            <a:endParaRPr lang="en-US" sz="2868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люблю рисовать и часто беру с собой альбом, когда еду к бабушке или иду на кружок. Мне нравится замечать детали: окна, деревья, тени и цвета. Рисование учит меня быть внимательнее и терпеливее.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хобби становится частью дня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который помогает не сдаваться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занимаюсь плаванием уже несколько лет и хорошо помню первые тренировки. Теперь мне нравится ощущать, как с каждой неделей движения становятся увереннее. Спорт развивает выносливость, дисциплину и умение доводить начатое до конца.
</a:t>
            </a:r>
            <a:endParaRPr lang="en-US" sz="1198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стало для меня привычкой после того, как я нашёл любимую серию книг. Особенно интересно, когда герои принимают непростые решения и учатся отвечать за поступки. Книги помогают мне лучше понимать людей и себя.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 которой хочется возвращаться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уходит время в течение недели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занятость, но и то, сколько времени остаётся на восстановление сил и любимые дела.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занимают учёба и домашние задания; свободные часы нужны, чтобы отдыхать и сохранять интерес к занятиям.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времени школьника; дата не указана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характера можно назвать в рассказе о себе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можно показать через помощь дома, выполнение поручений и аккуратную подготовку уроков. Важно не просто назвать качество, а привести реальный поступок.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Доброжелательность и умение работать с людьми проявляются в общении с одноклассниками, помощи младшим и участии в общем деле. Пример делает эту черту убедительной.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 терпение можно подтвердить порядком на рабочем месте, внимательной работой и повторной проверкой ответа. Именно такие детали делают рассказ о себе правдивым.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 и упорство хорошо видны в кружке, проекте или сложном задании, которое хочется довести до результата. Так характер раскрывается через действие.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учиться и не забывать дела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особенно важны в дни контрольных, когда нужно сохранять внимание и не терять время.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режим и подготовка, тем легче учиться и меньше уставать.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привычек школьников 5 класса, учебный год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предметы даются легко, если тема интересна, а задания понятны. Тогда ученик быстрее включается в работу и увереннее отвечает на уроке.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предметы, которые нравятся по-разному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предметы требуют больше усилий: нужно тренировать внимание, запоминание, аккуратность или умение рассуждать. Постепенная практика делает их понятнее и спокойнее.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полезно привести личный пример: любимый урок, удачную задачу, проект или ответ у доски. Так текст звучит правдиво и убедительно.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рождается дружба и как она заметна в повседневной жизни
</a:t>
            </a:r>
            <a:endParaRPr lang="en-US" sz="2077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Перемена, на которой всегда есть собеседник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мы встречаемся у класса и успеваем обсудить уроки, игры и планы на день. С такими друзьями легко делиться новостями, потому что они умеют слушать и не перебивают.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кружка разговор продолжается по дороге домой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мы идем вместе до остановки и вспоминаем, что получилось на тренировке или на репетиции. Общие интересы помогают нам поддерживать друг друга и радоваться даже маленьким успехам.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вечер, где всех объединяет дело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есть общение: мы вместе готовим ужин, убираем игрушки или читаем. В такой обстановке особенно заметны доверие, помощь и спокойный разговор без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небольшие достижения и успехи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примеры личных успехов и то, почему они важны для меня.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наблюдения и достижения автора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успехи показывают рост, укрепляют уверенность и помогают замечать собственный прогресс.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 справляюсь с трудной задачей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решении учебной или бытовой трудности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038103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 вдохновляет и побуждает стараться
</a:t>
            </a:r>
            <a:endParaRPr lang="en-US" sz="2874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поддерживают меня и показывают пример спокойного отношения к делу. После их слов хочется стараться аккуратнее, доводить начатое до конца и не сдаваться из-за первой ошибки.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Интересная книга помогает узнать новое и по-другому взглянуть на обычные вещи. После хорошего чтения хочется больше читать, расширять кругозор и лучше выражать свои мысли.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 вижу, как кто-то честно тренируется и добивается результата, появляется желание работать так же. Такой пример помогает не торопиться и спокойно идти к цели.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успеха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или творческое дело вдохновляет, потому что в нем виден личный прогресс. Тогда хочется пробовать снова, учиться у других и радоваться каждому новому шагу.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занятие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планы на ближайшее время и на будущее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можно записывать в дневник или отмечать в календаре, чтобы видеть маленькие шаги к большой цели.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цель, тем важнее начинать с простых дел и двигаться к ней постепенно.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план учебных целей школьника на год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празднике мы выступали в актовом зале, и я очень волновался перед выходом на сцену. Когда всё закончилось, я услышал аплодисменты и понял, что смог собраться.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Момент, который особенно запомнился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почувствовал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запомнился потому, что рядом были одноклассники, учитель и родители. Я почувствовал радость, облегчение и гордость за общий результат.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лучше увидел свои сильные стороны: что получается легко, а над чем нужно работать. Такой вывод помогает честно оценивать себя без лишних слов и сравнивать себя только с собственным вчерашним результатом.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заметил, какие привычки и поступки особенно важны для меня. Семья, школа, друзья и трудные дела показывают, как формируется характер и почему опыт помогает становиться увереннее.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понял, что о себе нужно говорить точно и правдиво. Когда вспоминаешь реальные поступки, интересы и цели, становится легче узнать себя и увидеть направление для роста.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понял о себе после такого рассказа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рассказ объединяет имя, семью, школу, увлечения, характер, успехи и планы. Его сила — в точных фактах, живых деталях и честном взгляде на собственный опыт.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Невыдуманный рассказ о себе — это честный текст о реальной жизни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2026-05-22T06:51:34Z</dcterms:created>
  <dcterms:modified xsi:type="dcterms:W3CDTF">2026-05-22T06:51:34Z</dcterms:modified>
</cp:coreProperties>
</file>