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принципы работы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управляет телом и помогает нам реагировать быстро?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быстрый центр управления организмом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связывает все органы в единую систему, передаёт сигналы за доли секунды и помогает человеку чувствовать, двигаться, думать и мгновенно реагировать на изменения вокруг.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система: головной и спинной мозг
</a:t>
            </a:r>
            <a:endParaRPr lang="en-US" sz="2365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обрабатывает информацию от органов чувств, участвует в мышлении, памяти, речи и управляет осознанными движениями, помогая человеку принимать решения и действовать.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проходит внутри позвоночника и служит главным путём передачи сигналов между мозгом и телом, а также участвует в простых защитных рефлексах.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отдела действуют согласованно: головной мозг анализирует ситуацию, а спинной мозг быстро передаёт команды и обеспечивает связь с мышцами и внутренними органами.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головного мозга и их функции
</a:t>
            </a:r>
            <a:endParaRPr lang="en-US" sz="2398" dirty="0"/>
          </a:p>
        </p:txBody>
      </p:sp>
      <p:sp>
        <p:nvSpPr>
          <p:cNvPr id="8" name="Text 1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за сознательную деятельность: речь, обучение, память и управление произвольными движениями. Именно здесь человек обдумывает, сравнивает, запоминает и принимает решения.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помогает сохранять равновесие, делать движения точными и согласованными. Благодаря ему мы уверенно ходим, пишем, ловим мяч и не теряем координацию.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регулирует дыхание, сердечный ритм, пищеварение и сон. Даже когда человек не думает об этом, ствол мозга поддерживает жизненно важные функции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нервный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сигнала от раздражителя к ответному действию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отделов нервной системы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отделы не работают по отдельности: один собирает данные, другой передаёт их, а третий превращает внешнее воздействие в нервный сигнал.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распределены функции, тем быстрее организм воспринимает информацию и отвечает на неё.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«Нервная система человека»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принимает, проводит и передаёт сигналы. Его части выполняют разные, но согласованные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 показывает, что каждая его часть нужна для передачи и обработки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«Нейрон»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 и значение его частей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35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350" y="1046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050" y="306882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организмом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соединяет центральную нервную систему со всеми органами, кожей, мышцами и внутренними органами, создавая единую сеть передачи сигналов.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Черепные нервы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нервы выходят из головного мозга и помогают управлять чувствительностью, движениями и работой некоторых органов, особенно в области головы и шеи.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нервам импульсы идут от рецепторов к мозгу и обратно — от мозга к рабочим органам. Так организм получает информацию и сразу отправляет ответ.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Спинномозговые нервы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отходят от спинного мозга и обеспечивают связь с большей частью тела. Благодаря им сигналы быстро достигают мышц и внутренних органов.
</a:t>
            </a:r>
            <a:endParaRPr lang="en-US" sz="12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214" y="128587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и вегетативная нервная система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поднять руку и ответить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нервная система помогает нам совершать произвольные движения: писать, идти, ловить мяч, поднимать руку на уроке. Она также передаёт в мозг сведения от органов чувств, чтобы человек понимал, что видит, слышит и ощущает.
</a:t>
            </a:r>
            <a:endParaRPr lang="en-US" sz="1058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тело работает без команды
</a:t>
            </a:r>
            <a:pPr algn="ctr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управляет сердцем, сосудами, дыханием, пищеварением и выделением. Эти процессы идут автоматически, поэтому человек не должен специально думать о каждом ударе сердца или каждом вдохе.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нагрузки и отдыха
</a:t>
            </a:r>
            <a:pPr algn="ctr" indent="0" marL="0">
              <a:lnSpc>
                <a:spcPct val="100000"/>
              </a:lnSpc>
              <a:buNone/>
            </a:pPr>
            <a:r>
              <a:rPr lang="en-US" sz="4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 помогает организму собраться в момент стресса или физической нагрузки: пульс учащается, а силы направляются на действие. Парасимпатический отдел, наоборот, способствует отдыху, восстановлению и экономии энергии.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нервной системы на опасность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помогает не только защититься, но и быстро сориентироваться в новой обстановке.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задержка между сигналом и ответом, тем выше защитная роль нервной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«Рефлексы и защитные реакции организма»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как быстрый автоматический ответ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рефлекс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 — это быстрый ответ организма на раздражитель, который происходит почти без участия сознания. Он помогает сразу защититься от опасности и сэкономить время на обдумывание.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рефлекс, моргание и отдёргивание руки от горячего предмета работают автоматически. Такие реакции уменьшают риск травмы и помогают телу сохранять безопасность в повседневной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дуга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начинается с рецептора, который воспринимает сигнал. Затем информация проходит по чувствительному нейрону в нервный центр, а оттуда по двигательному нейрону к рабочему органу.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Исполнительным органом обычно становится мышца или железа. Мышца сокращается, а железа выделяет нужное вещество, поэтому организм может быстро и точно отреагировать на раздражение.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работу нервной системы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привычки и состояния помогают нервной системе работать лучше, а какие, наоборот, мешают сосредоточиться и быстро утомляют.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сон, движение и питание поддерживают работу мозга, а стресс и нехватка воды заметно снижают внимание и выносливость.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влиянии режима дня на состояние нервной системы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приём информации из внешней среды
</a:t>
            </a:r>
            <a:endParaRPr lang="en-US" sz="2398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воспринимают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кожа, язык и нос содержат рецепторы, которые улавливают свет, звук, прикосновение, вкус, запах и температуру. Именно с этого начинается получение информации об окружающем мире.
</a:t>
            </a:r>
            <a:endParaRPr lang="en-US" sz="1162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превращаются в импульсы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не просто чувствуют воздействие, а преобразуют его в нервные импульсы. Такие сигналы понятны нервной системе и могут передаваться дальше по нервным путям.
</a:t>
            </a:r>
            <a:endParaRPr lang="en-US" sz="1218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собирает картину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сигналы поступают в мозг одновременно, поэтому он объединяет их в целостную картину. Благодаря этому человек понимает, что происходит вокруг, а не получает отдельные разрозненные сведения.
</a:t>
            </a:r>
            <a:endParaRPr lang="en-US" sz="1218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ответа на 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информации мозг помогает выбрать нужное действие: повернуться на звук, отдёрнуть руку, остановиться или приблизиться к предмету. Так органы чувств помогают управлять поведением.
</a:t>
            </a:r>
            <a:endParaRPr lang="en-US" sz="1162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 органа чувств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раздражитель превращается в ответное движение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нервные сигналы передаются с разной скоростью
</a:t>
            </a:r>
            <a:endParaRPr lang="en-US" sz="2288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реакции влияет не только сила раздражителя, но и длина пути сигнала, а также число промежуточных звеньев между рецептором и рабочим органом.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проще путь, тем быстрее ответ. Рефлексы выигрывают по времени, а сложные осознанные действия требуют больше обработки.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о скорости нервных реакций и роли миелина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12–14 лет
</a:t>
            </a:r>
            <a:pPr algn="ct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нервная система продолжает развиваться, особенно области, отвечающие за внимание, память и самоконтроль. Поэтому подростку важно не перегружать себя.
</a:t>
            </a:r>
            <a:endParaRPr lang="en-US" sz="1395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режим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и чередование учёбы с отдыхом помогают мозгу получать больше кислорода и лучше справляться с нагрузкой в течение дня.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перегрузка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мало спать и долго работать без отдыха, мозг быстрее устаёт. Снижаются концентрация, скорость мышления и способность запоминать новую информацию.
</a:t>
            </a:r>
            <a:endParaRPr lang="en-US" sz="1334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поддержка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особенно важны в период роста: они помогают нервной системе развиваться ровно, а школьнику — учиться внимательнее и спокойнее.
</a:t>
            </a:r>
            <a:endParaRPr lang="en-US" sz="1381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 детей и подростков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простые привычки, которые помогают мозгу и нервам работать лучше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дня, сон, движение и питание действуют вместе: они помогают нервной системе быстрее восстанавливаться и работать без лишнего напряжения.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здорового образа жизни для школьников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здоровье нервной системы
</a:t>
            </a:r>
            <a:endParaRPr lang="en-US" sz="2393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нервной системы и их признаки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боли и 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головные боли и быстрая утомляемость могут появляться после переутомления, недосыпа или сильного стресса. Если такие состояния повторяются, организму нужна помощь и отдых.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 сном и вниманием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сна, рассеянность и трудности с запоминанием часто снижают школьную работоспособность. Они показывают, что нервной системе не хватает восстановления.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Онемение и 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Онемение, слабость в руке или ноге и другие необычные ощущения могут быть связаны с нарушением работы нервов. Такие признаки нельзя игнорировать.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обращаться к врачу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не проходят или возвращаются снова, нужно рассказать об этом взрослым и обратиться к врачу. Ранняя помощь важна, потому что нервная система управляет всем организмом.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824" y="923925"/>
            <a:ext cx="1790402" cy="171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499" y="923925"/>
            <a:ext cx="1790402" cy="171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 синапсы как основа работы мозга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Эстафета между клетками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похож на участника эстафеты: он принимает сигнал, проводит его дальше и передаёт следующей клетке. Миллиарды таких передач позволяют мозгу быстро обрабатывать информацию и управлять телом.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короткой паузы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 — это участок, где одна нервная клетка передаёт сигнал другой с помощью химических веществ-медиаторов. Благодаря этому сообщение не теряется и может быть передано очень точно.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читает, запоминает правило, двигается или реагирует на опасность, нейроны и синапсы работают вместе. Без этой сети невозможно учиться, думать и быстро отвечать на изменения вокруг.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строении и работе нервной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соединяет все органы, принимает сигналы, обрабатывает их и помогает человеку двигаться, чувствовать, думать и реагировать. Её работа особенно зависит от сна, питания, движения и бережного отношения к себе.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2026-06-01T10:00:21Z</dcterms:created>
  <dcterms:modified xsi:type="dcterms:W3CDTF">2026-06-01T10:00:21Z</dcterms:modified>
</cp:coreProperties>
</file>