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традиции и ритуалы Вооружённых Сил Российской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армии воспитывают долг, честь и готовность защищать Родину.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боевые традиции сохраняют значение сегодня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традиции связывают историю российской армии с современной службой и правовыми нормами. Они помогают понять, как формируются дисциплина, ответственность, уважение к присяге и связь поколений защитников Отечества.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боевых традиций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Отечеству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боевых традиций — безусловная преданность стране и готовность выполнять воинский долг. Это проявляется в стойкости, самообладании и ответственном отношении к службе в любых условиях.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сохраняются через рассказы о подвигах, памятные церемонии и примеры служебного мужества. Такая память формирует уважение к прошлому и показывает, что героизм является частью военной культуры.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требует точного исполнения приказов, аккуратности и уважения к установленным правилам. Дисциплина делает действия предсказуемыми, организованными и устойчивыми в напряжённой обстановке.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товарищество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 помогает подразделению действовать слаженно и уверенно. Доверие между сослуживцами особенно важно там, где от согласованных действий зависят безопасность, успех задачи и сохранение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перед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присяга делает службу не просто обязанностью, а осознанным выбором. В ней военнослужащий берёт на себя ответственность соблюдать Конституцию, выполнять приказы и защищать страну. Это важный нравственный рубеж.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присяга как главный ритуал службы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подтверждение воинского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присяги проходит торжественно и открыто, чтобы подчеркнуть значение сказанных слов. С этого момента каждый военнослужащий официально подтверждает готовность служить Родине честно, дисциплинированно и в соответствии с уставом.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воинского ритуала в службе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торжественная церемония переходит в повседневную службу и завершение службы.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Боевое знамя и символы воинской части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Боевое знамя — это официальный знак чести части, её истории и принадлежности к конкретному соединению. Оно напоминает, что достоинство подразделения зависит от поведения каждого военнослужащего.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вынос знамени усиливает чувство ответственности и создаёт особую атмосферу церемонии. Почётный караул подчёркивает, что символ части требует уважения, собранности и строгого порядка.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объединяет прошлое и настоящее воинского коллектива. Его присутствие на построении или празднике делает видимой связь между служебным долгом, исторической преемственностью и общей честью.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ритуалы Вооружённых Сил и их значение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применяется ритуал и какую воспитательную функцию он выполняет в службе.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ритуалы решают разные задачи, но вместе они поддерживают дисциплину, преемственность и уважение к военной службе.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«Боевые традиции и ритуалы Вооружённых Сил Российской Федерации»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формирует воинскую идентичность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военнослужащего складывается не из одного символа, а из ежедневной практики, в которой нормы и коллектив имеют решающее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и коллектив задают повседневное поведение, а присяга, знамя и память о героях укрепляют смысл службы.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значимости факторов по содержанию темы; без эмпирической статистики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1" y="1155650"/>
            <a:ext cx="18562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 как часть боевых традиций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 учит идти и перестраиваться точно, без лишних движений и задержек. Это развивает чувство ритма, внимание к команде и способность действовать как единое подразделение.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выполнение команд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команду должна быть быстрой и безошибочной. Такая выучка помогает сохранять порядок, снижать число ошибок и уверенно выполнять задачи в повседневной службе и на построении.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собранность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строй, выправка и подтянутость показывают внутреннюю организованность военнослужащего. Внешняя дисциплина становится видимым признаком готовности к совместной работе и высокой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у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памятной стелы стоят цветы, рядом — имена выпускников и краткие строки о их подвиге. Ребята читают фамилии, а учитель объясняет, что история страны складывается из личной ответственности каждого поколения. Так память становится частью повседневной жизни.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ветераном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Ветеран рассказывает не только о боях, но и о товариществе, взаимовыручке и дисциплине, которые помогали выполнять задачу. Для школьников это живой урок: героизм связан не только с подвигом, но и с постоянным служебным трудом.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боевой славы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витринах лежат письма, фотографии, награды и предметы солдатского быта. Каждый экспонат показывает, что военная история состоит из реальных судеб, а память о них поддерживает уважение к службе и помогает понять цену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воинских подвигах и героях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взаимовыручка в армии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товарищество помогает подразделению действовать как единое целое: каждый знает, что рядом есть человек, на которого можно опереться в любой обстановке.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 особенно заметна на учениях и в карауле, где ошибка одного может повлиять на безопасность всех. Поэтому важны внимательность, дисциплина и готовность помочь.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сослуживца проявляется не только в сложной ситуации, но и в обычной службе: в точном выполнении обязанностей, обмене опытом и совместной ответственности за результат.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укрепляет доверие, снижает напряжение в коллективе и помогает сохранять моральную устойчивость, когда задачи становятся особенно трудными и требовательными.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морально-психологической устойчивости военнослужащих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формируется не одним фактором, а их сочетанием: знание задачи, ясные распоряжения и поддержка окружения действуют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командование и коллектив; традиции усиливают их эффект, создавая чувство опоры и общей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по материалам темы презентации; условная сравнительная оценка, 2025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уважение к военной службе у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знакомства с военной службой в семье, школе и системе дополнительного образования.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и государственные церемонии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защитника Отечества подчёркивает уважение к службе, мужеству и воинскому долгу. В этот день проходят поздравления, торжественные построения и встречи с военнослужащими и ветеранами.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воинской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напоминают о ключевых победах российской армии и флота. Их отмечают торжественными церемониями, которые укрепляют историческую память и связь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связан с памятью о подвиге народа в Великой Отечественной войне. Традиционно проводят минуты молчания, возложение венков, парады и мероприятия у мемориалов.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 по их функции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традиции влияют на поведение военнослужащих и на атмосферу в коллективе.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выполняют разные задачи, но вместе формируют ответственность, уважение к службе и чувство принадлежности к воинскому коллективу.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«Боевые традиции и ритуалы Вооружённых Сил Российской Федерации»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воинской дисциплине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обучения ритуалы задают понятный порядок: построение, приветствие, обращение по званию и соблюдение распорядка дня. Это помогает привыкнуть к служебной организованности и точности.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в учебных центрах, кадетских классах и военных училищах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которая воспитывает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кадетских корпусах и учебных центрах единая форма, аккуратность и уважение к символам службы становятся частью повседневной нормы. Так формируются собранность, коллективность и готовность следовать правилам.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условия и сохранение традиций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быстрый ритм жизни уменьшают число живых контактов с историей армии, поэтому передача традиций требует более осознанной и системной работы.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программы, музеи, архивы и документальные фильмы помогают увидеть не только события прошлого, но и реальные примеры служебного долга, понятные современному подростку.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акции, встречи с ветеранами и личный пример командиров или педагогов делают традиции убедительными, потому что они воспринимаются не как формальность, а как опыт людей.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чтобы традиции подтверждались ежедневной службой: тогда они сохраняются не только в торжественных датах, но и в реальных поступках военнослужащих.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ритуалов в истории Вооружённых Сил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названия и отдельные церемонии менялись вместе с эпохой, но общий смысл ритуалов оставался связанным с честью, долгом и служением.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 усиливает узнаваемость современных ритуалов: они сохраняют главное содержание даже при изменении внешних форм.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по материалам темы презентации; условная сравнительная оценка этапов, 2025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боевые традиции проявляются в реальной службе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учениях и в караульной службе традиции проявляются через точное выполнение приказов, собранность и уважение к установленному порядку. Это снижает вероятность ошибок в напряжённой обстановке.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парадах, награждениях и торжественных построениях особенно заметны уважение к знамени, строевая выправка и внимание к символам части. Эти действия поддерживают чувство общности и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работе подразделений традиции выражаются в дисциплине, взаимном доверии и готовности действовать согласованно. Именно они помогают сохранять устойчивость независимо от рода войск и характера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традиции: основа силы и преемственности армии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традиции и ритуалы соединяют память, дисциплину и гражданскую ответственность. Они делают службу осмысленной, укрепляют связь поколений и показывают, что честь, долг и товарищество остаются ключевыми ценностями.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2026-05-21T05:49:09Z</dcterms:created>
  <dcterms:modified xsi:type="dcterms:W3CDTF">2026-05-21T05:49:09Z</dcterms:modified>
</cp:coreProperties>
</file>