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члены предложения называются однородными?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однородные члены простыми словами и с примерами.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однородные члены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понимать предложение, точнее выражать мысль и не путаться в запятых. Такие слова часто встречаются в сказках, упражнениях и диктантах, поэтому тема очень полезна уже в 3 классе.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 однородных членах предложения
</a:t>
            </a:r>
            <a:endParaRPr lang="en-US" sz="1193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объединяет однородные члены в одном предложении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отвечают на один вопрос и относятся к одному слову, это важная подсказка для проверки.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5" y="167117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775" y="1630850"/>
            <a:ext cx="346125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51983"/>
            <a:ext cx="431700" cy="3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27" y="3382750"/>
            <a:ext cx="3195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23070"/>
            <a:ext cx="431700" cy="345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однородные члены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несколько предметов или лиц, которые совершают одно и то же действие. Вопросы к ним: кто? что? Они стоят при одном сказуемом.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несколько действий одного предмета или человека. К ним задают один и тот же вопрос от подлежащего. Так предложение становится более точным.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Сказуемые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разные признаки одного предмета: цвет, размер, форму, настроение. К ним обычно задают вопрос какой? какая? какое? какие?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уточняют, где, когда, почему или как происходит действие. Несколько обстоятельств делают картину в предложении более ясной и подробной.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предметы, на которые направлено действие. Такие слова помогают перечислить, с чем или над чем происходит действие в предложении.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хлопотали мама и бабушка. Одна раскатывала тесто, другая аккуратно ставила противень в духовку. В предложении оба слова называют тех, кто выполняет одно действие, поэтому они являются однородными подлежащими.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Выпечка для всей семьи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дружно играли Петя, Катя и Миша. Ребята были в одном предложении как команда: каждый назван отдельно, но все вместе выполняют одно действие. Такие подлежащие удобно находить по общему сказуемому.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школьный двор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однородные сказуемые делают описание живым и динамичным. Читатель легко представляет движение, смену событий и настроение, которое меняется прямо на глазах.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такие слова относятся к одному подлежащему и отвечают на один и тот же вопрос. Это помогает увидеть, что герой не просто действует, а делает сразу несколько дел.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 показывают несколько действий одного и того же предмета. Например, солнце светит, греет, радует — и сразу становится теплее даже на бумаге.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разные признаки одного предмета. Они отвечают на одинаковый вопрос и помогают рассмотреть предмет сразу с нескольких сторон: цвет, форму, размер или настроение.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определения можно соединить союзом и без потери смысла, они часто оказываются однородными. Это удобная подсказка для внимательного читателя и юного грамотея.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такие слова стоят рядом и описывают один и тот же предмет. Например, высокие и стройные сосны создают более яркий образ, чем одно слово по отдельности.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дополнений несколько, речь становится точнее и удобнее для понимания. Читатель сразу видит, что действие связано не с одним предметом, а с целой группой.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предложениях такие слова часто встречаются рядом: тетради, учебники, карандаши. Это похоже на аккуратный список, только в красивом предложении.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дополнения называют несколько предметов, на которые направлено действие. Они отвечают на один вопрос от сказуемого и помогают перечислить сразу несколько объектов.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дополнения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обстоятельства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обстоятельства особенно полезны в описаниях природы, игр и событий. Они помогают не просто сообщить факт, а показать его настроение, темп и особенности.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ребята играли весело, дружно, долго обстоятельства отвечают на один вопрос и описывают одно действие с разных сторон. Получается яркая картинка без лишних слов.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обстоятельства уточняют действие сразу по нескольким признакам: где, когда, как или почему оно происходит. Они делают рассказ более подробным и выразительным.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проверить слова по вопросу, связи и смыслу.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однородные члены в предложении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слову. Поэтому их легко увидеть, если задать вопрос от главного слова к каждому из них.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не зависят друг от друга по смыслу. Их можно соединить союзами или перечислить без союзов, и смысл предложения при этом остаётся понятным.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одинаковую роль в предложении: все могут быть подлежащими, сказуемыми, определениями, дополнениями или обстоятельствами. Никто не «главнее» соседей, все стоят в одном ряду.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однородных членов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однородные члены соединяются союзом и. Тогда слова перечисляются спокойно, как дружная команда: «Книги и тетради лежали на столе».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 и но помогают показать различие или противопоставление. Например, «день был тёплый, а вечер прохладный»; такой союз сразу делает смысл более точным.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между однородными членами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запятая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идут подряд без союзов, между ними ставится запятая: она показывает перечисление и помогает не «сбиться с пути».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союзов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помогает передать короткую паузу между однородными членами. Благодаря этому предложение читается ясно и аккуратно.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видно паузу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и тогда, когда союз повторяется несколько раз. Она отделяет каждую часть перечисления и делает чтение удобнее.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нужна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93650" y="2177875"/>
            <a:ext cx="69912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союз 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соединены одним союзом и, запятая обычно не ставится: слова звучат как единый ряд и не требуют разделения.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793650" y="3474725"/>
            <a:ext cx="69912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смысловая связь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 нужна и в устойчивых сочетаниях или в словах, которые очень тесно связаны по смыслу. Важно не спешить ставить её по привычке.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 не однородные слова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слова можно поставить в один ряд и соединить союзом и без потери смысла. Они называют одинаковые признаки, предметы или действия.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равны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«большой деревянный дом» слова не равны по роли. Слово деревянный уточняет, какой именно дом, а не перечисляет новый признак рядом.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слово уточняет другое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считают однородными слова с разными вопросами. Но если вопросы разные, слова, скорее всего, не образуют один ряд.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ставить запятую перед одиночным союзом и. Это лишняя запятая, которая только мешает, а не помогает.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проверить вопрос, главное слово и смысл. Такой способ работает почти как маленький детектив.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 слова, которые уточняют друг друга. Они могут стоять рядом, но не быть равными по роли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определить однородные члены и понять, нужен ли союз или запятая.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предложение на однородные члены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однородные члены помогает правильно разбирать предложения и не путать запятую с союзом. Это очень пригодится в упражнениях, диктантах и проверочных работах.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такие слова делают речь точнее и выразительнее. Текст становится понятнее, а ученик увереннее читает и пишет, словно у него есть надёжная подсказка.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 на уроках русского языка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75" y="1744250"/>
            <a:ext cx="556500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169" y="1744250"/>
            <a:ext cx="486937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931" y="1744250"/>
            <a:ext cx="486937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«Птицы поют, кружатся, улетают» все слова называют действия одного подлежащего. Они отвечают на один вопрос и стоят в одном ряду.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«Лес тёмный, тихий, волшебный» слова называют признаки одного предмета. Они помогают увидеть лес сразу с нескольких сторон, как в хорошем фильме.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«На столе яблоки и груши» слова называют несколько предметов. Они отвечают на один вопрос и относятся к одному сказуемому.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для тренировки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отвечают на один вопрос, относятся к одному слову и стоят в одном ряду, значит, перед нами однородные члены. Теперь они уже не спрячутся!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легко узнать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2026-05-22T00:02:05Z</dcterms:created>
  <dcterms:modified xsi:type="dcterms:W3CDTF">2026-05-22T00:02:05Z</dcterms:modified>
</cp:coreProperties>
</file>