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100" y="2382108"/>
            <a:ext cx="3306000" cy="2556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05000" y="3284900"/>
            <a:ext cx="4415100" cy="13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железы регулируют рост, обмен веществ и стрессовые реакции подростков.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005000" y="702675"/>
            <a:ext cx="4415100" cy="226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Железы внутренней секреции брюшной полости: основные темы и значение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27750" y="1573800"/>
            <a:ext cx="26487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изучения эндокринной системы и её роль в организме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желез внутренней секреции началось в XIX веке благодаря работам Павлова и Брауна-Секара. Сегодня знания помогают понимать подростковое развитие и лечить гормональные заболевания.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2607868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2607868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2607868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железы внутренней секреции?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Специфика желез внутренней секреции
</a:t>
            </a:r>
            <a:pPr algn="ctr" indent="0" marL="0">
              <a:lnSpc>
                <a:spcPct val="100000"/>
              </a:lnSpc>
              <a:buNone/>
            </a:pPr>
            <a:r>
              <a:rPr lang="en-US" sz="10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органы, которые выделяют гормоны напрямую в кровь, влияя на жизненно важные процессы. Они управляют обменом веществ, ростом и адаптацией организма к изменениям.
</a:t>
            </a:r>
            <a:endParaRPr lang="en-US" sz="1162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желез в организме
</a:t>
            </a:r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Железы внутренней секреции располагаются в разных участках тела, в том числе и в брюшной полости, что важно для понимания их функций и влияния на здоровье.
</a:t>
            </a:r>
            <a:endParaRPr lang="en-US" sz="1201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и их роль
</a:t>
            </a:r>
            <a:pPr algn="ctr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— это химические сигналы, регулирующие функции тела. Они управляют не только обменом веществ, но и половым развитием, обеспечивая гармоничное развитие.
</a:t>
            </a:r>
            <a:endParaRPr lang="en-US" sz="123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3435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Поджелудочная железа находится глубоко между желудком и позвоночником, обеспечивая обмен веществ и пищеварение.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желез брюшной полости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467925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Надпочечники локализуются на верхней части каждой почки и контролируют стрессовые реакции и обмен веществ.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0150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Половые железы у девочек расположены в брюшной полости, а у мальчиков — спускаются в мошонку, но развиваются из брюшной области.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1352931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1352931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1352931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функции поджелудочной железы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3376850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отдела поджелудочной железы
</a:t>
            </a:r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 состоит из головки, тела и хвоста. Такая структура позволяет эффективно выполнять комплексные функции пищеварения и гормональной регуляции.
</a:t>
            </a:r>
            <a:endParaRPr lang="en-US" sz="1201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3376850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Пищеварительные ферменты
</a:t>
            </a:r>
            <a:pPr algn="ctr" indent="0" marL="0">
              <a:lnSpc>
                <a:spcPct val="100000"/>
              </a:lnSpc>
              <a:buNone/>
            </a:pPr>
            <a:r>
              <a:rPr lang="en-US" sz="12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гормонов, поджелудочная железа выделяет ферменты, участвующие в переваривании пищи, что помогает организму усваивать питательные вещества.
</a:t>
            </a:r>
            <a:endParaRPr lang="en-US" sz="1318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3376850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Гормональная функция
</a:t>
            </a:r>
            <a:pPr algn="ctr" indent="0" marL="0">
              <a:lnSpc>
                <a:spcPct val="100000"/>
              </a:lnSpc>
              <a:buNone/>
            </a:pPr>
            <a:r>
              <a:rPr lang="en-US" sz="12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Вырабатывает инсулин и глюкагон — гормоны, поддерживающие баланс сахара в крови, что важно для энергии организма и общего здоровья.
</a:t>
            </a:r>
            <a:endParaRPr lang="en-US" sz="138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517075"/>
            <a:ext cx="80799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Инсулин — ключевой регулятор углеводного обмена
</a:t>
            </a:r>
            <a:endParaRPr lang="en-US" sz="2726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3435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Инсулин помогает глюкозе проникать в клетки, что снижает уровень сахара в крови и обеспечивает энергетические потребности организма.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7799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недостатке инсулина развивается сахарный диабет 1 типа, что требует медицинского контроля и терапии.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20088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нуждается в постоянном притоке инсулина, особенно после приёма пищи с углеводами, для поддержания баланса энергии.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602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Инсулин регулирует обмен углеводов, обеспечивая нормальное функционирование и предотвращая гипергликемию.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Глюкоза поднимается после еды и снижается благодаря действию инсулина. Это предотвращает избыток сахара в крови.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Российского эндокринологического общества, 2023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уровня сахара в крови: влияние инсулина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Своевременное выделение инсулина важно для поддержания нормального уровня сахара и предотвращения осложнений.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000" y="2999526"/>
            <a:ext cx="8079900" cy="1625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750" y="1598300"/>
            <a:ext cx="3414900" cy="10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Глюкагон активирует расщепление гликогена в печени, повышая уровень глюкозы в крови в периоды голода или физической нагрузки.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4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Глюкагон — гормон, повышающий уровень сахара
</a:t>
            </a:r>
            <a:endParaRPr lang="en-US" sz="2699" dirty="0"/>
          </a:p>
        </p:txBody>
      </p:sp>
      <p:sp>
        <p:nvSpPr>
          <p:cNvPr id="7" name="Text 2"/>
          <p:cNvSpPr txBox="1"/>
          <p:nvPr/>
        </p:nvSpPr>
        <p:spPr>
          <a:xfrm>
            <a:off x="4894375" y="1598300"/>
            <a:ext cx="3414900" cy="10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между инсулином и глюкагоном обеспечивает стабильность энергетического обмена и поддержание жизнедеятельности организма.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9400" y="143195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надпочечник располагается над соответствующей почкой, имеет корковое и мозговое вещество с разными функциями.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517075"/>
            <a:ext cx="80799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Надпочечники: строение и особенности
</a:t>
            </a:r>
            <a:endParaRPr lang="en-US" sz="2800" dirty="0"/>
          </a:p>
        </p:txBody>
      </p:sp>
      <p:sp>
        <p:nvSpPr>
          <p:cNvPr id="7" name="Text 3"/>
          <p:cNvSpPr txBox="1"/>
          <p:nvPr/>
        </p:nvSpPr>
        <p:spPr>
          <a:xfrm>
            <a:off x="729400" y="259610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Корковое вещество вырабатывает стероидные гормоны, а мозговое — адреналин и норадреналин, влияющие на стрессовые реакции.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29400" y="3685527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 железы составляет от 4 до 6 граммов; богатая сеть сосудов обеспечивает быстрое распределение гормонов по организму.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425" y="2094046"/>
            <a:ext cx="4821300" cy="139675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функций четырех гормонов, выделяемых надпочечниками, помогает понять их влияние на организм.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гормон отвечает за уникальные процессы, вместе обеспечивая адаптацию и поддержание гомеостаза.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гормоны надпочечников и их функции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Российское общество эндокринологов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40000" y="517075"/>
            <a:ext cx="8079900" cy="4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Адреналин и норадреналин: гормоны стресса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29400" y="13222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Адреналин резко выделяется при опасности, ускоряя пульс, расширяя зрачки и повышая давление для подготовки организма к быстрому действию.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29400" y="2171583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Норадреналин повышает тонус сосудов, поддерживает работу сердца и помогает организму сохранять устойчивость в напряжённых ситуациях.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729400" y="3011392"/>
            <a:ext cx="7819200" cy="58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гормона активируют нервную систему, обеспечивая моментальную мобилизацию энергии и ресурсов для преодоления стрессовых факторов.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29400" y="38390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совместное действие создаёт эффект "боись или беги", помогая организму быстро реагировать на внешние угрозы и менять физиологические процессы.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2620253"/>
            <a:ext cx="3983400" cy="19216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6450" y="2620253"/>
            <a:ext cx="3983400" cy="19216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Кортизол: ключевой гормон адаптации и иммунитета
</a:t>
            </a:r>
            <a:endParaRPr lang="en-US" sz="2562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1352225"/>
            <a:ext cx="3983400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кортизола в борьбе с долгим стрессом
</a:t>
            </a:r>
            <a:pPr algn="ctr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Кортизол усиливает производство глюкозы для энергии и подавляет воспаления, что позволяет организму выдерживать длительное напряжение. Однако его избыток может ослаблять защитные функции организма.
</a:t>
            </a:r>
            <a:endParaRPr lang="en-US" sz="1383" dirty="0"/>
          </a:p>
        </p:txBody>
      </p:sp>
      <p:sp>
        <p:nvSpPr>
          <p:cNvPr id="8" name="Text 3"/>
          <p:cNvSpPr txBox="1"/>
          <p:nvPr/>
        </p:nvSpPr>
        <p:spPr>
          <a:xfrm>
            <a:off x="4636450" y="1352225"/>
            <a:ext cx="3983400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кортизола на иммунную систему и ткани
</a:t>
            </a:r>
            <a:pPr algn="ctr" indent="0" marL="0">
              <a:lnSpc>
                <a:spcPct val="100000"/>
              </a:lnSpc>
              <a:buNone/>
            </a:pPr>
            <a:r>
              <a:rPr lang="en-US" sz="11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Повышенный уровень кортизола уменьшает активность иммунитета, что снижает защиту от инфекций. Одновременно кортизол регулирует обмен веществ, помогая организму адаптироваться к изменённым условиям.
</a:t>
            </a:r>
            <a:endParaRPr lang="en-US" sz="125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43325" y="1043525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Альдостерон контролирует удержание натрия и выведение калия почками, поддерживая правильное соотношение этих электролитов в организме.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2329500" cy="3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Альдостерон: регулятор водно-солевого баланса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43325" y="2343749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Регулируя уровень соли, альдостерон влияет на объём крови и артериальное давление, обеспечивая стабильность сердечно-сосудистой системы.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743325" y="3577624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Избыток альдостерона способствует задержке жидкости в тканях, что может вызывать отёки и повышенное давление, требуя врачебного контроля.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517075"/>
            <a:ext cx="80799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Половые железы: анатомия и функции в брюшной полости
</a:t>
            </a:r>
            <a:endParaRPr lang="en-US" sz="2726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3435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Яичники расположены внутри брюшной полости у девушек и производят женские половые гормоны, отвечающие за развитие организма.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7799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мальчиков яички формируются в брюшной полости, но перед рождением опускаются в мошонку, где продолжают вырабатывать тестостерон.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20088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железы регулируют процессы полового созревания, стимулируют рост, развитие и формируют вторичные половые признаки у подростков.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602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Гормональная деятельность половых желез влияет на физическое и психоэмоциональное состояние в подростковом возрасте.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3435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Эстрогены способствуют формированию женских половых органов, развитию молочных желез и запуску менструального цикла в подростковом возрасте.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яичников: влияние на рост и развитие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467925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Прогестерон регулирует менструации и поддерживает возможность беременности, влияя на состояние эндометрия и репродуктивные процессы.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0150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Концентрация этих гормонов колеблется в разные периоды жизни, что отражается на росте и общем состоянии организма девушки.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40000" y="517075"/>
            <a:ext cx="8079900" cy="4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яичек: роль тестостерона в организме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29400" y="13222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Тестостерон инициирует рост мышечной массы и изменение пропорций тела в период полового созревания у мальчиков.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29400" y="2171583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его влиянием увеличивается рост волос на лице и теле, что является признаком наступления мужской зрелости.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729400" y="3011392"/>
            <a:ext cx="7819200" cy="58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 изменяет тембр голоса, делая его более глубоким, и стимулирует формирование полового поведения.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29400" y="38390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активно влияет на скорость и последовательность развития вторичных половых признаков в подростковом возрасте.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иллюстрирует значительный подъем гормонов у подростков, синхронно с началом полового созревания и физическими изменениями.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научных исследований по эндокринологии подростков, 2023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гормонов в подростковом возрасте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уровней тестостерона и эстрогенов совпадает с появлением вторичных половых признаков и ускорением развития организма в подростковом возрасте.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2" y="1352276"/>
            <a:ext cx="1935136" cy="1923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4777" y="1352276"/>
            <a:ext cx="1935136" cy="192379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8337" y="1352276"/>
            <a:ext cx="1935136" cy="192379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95643" y="1352276"/>
            <a:ext cx="1935136" cy="192379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заболевания желез внутренней секреции брюшной полости
</a:t>
            </a:r>
            <a:endParaRPr lang="en-US" sz="1977" dirty="0"/>
          </a:p>
        </p:txBody>
      </p:sp>
      <p:sp>
        <p:nvSpPr>
          <p:cNvPr id="9" name="Text 2"/>
          <p:cNvSpPr txBox="1"/>
          <p:nvPr/>
        </p:nvSpPr>
        <p:spPr>
          <a:xfrm>
            <a:off x="540002" y="3376850"/>
            <a:ext cx="1935136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Сахарный диабет у подростков: причины и симптомы
</a:t>
            </a:r>
            <a:pPr algn="ctr" indent="0" marL="0">
              <a:lnSpc>
                <a:spcPct val="100000"/>
              </a:lnSpc>
              <a:buNone/>
            </a:pPr>
            <a:r>
              <a:rPr lang="en-US" sz="8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инсулина приводит к нарушению обмена глюкозы, что вызывает усталость, повышенную жажду и учащённое мочеиспускание. Важна своевременная диагностика и лечение для предотвращения осложнений.
</a:t>
            </a:r>
            <a:endParaRPr lang="en-US" sz="938" dirty="0"/>
          </a:p>
        </p:txBody>
      </p:sp>
      <p:sp>
        <p:nvSpPr>
          <p:cNvPr id="10" name="Text 3"/>
          <p:cNvSpPr txBox="1"/>
          <p:nvPr/>
        </p:nvSpPr>
        <p:spPr>
          <a:xfrm>
            <a:off x="6684777" y="3376850"/>
            <a:ext cx="1935136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Дисбаланс половых гормонов в подростковом возрасте
</a:t>
            </a:r>
            <a:pPr algn="ctr" indent="0" marL="0">
              <a:lnSpc>
                <a:spcPct val="100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в выработке эстрогенов и тестостерона приводят к задержкам или преждевременному началу полового созревания. Врачебное наблюдение помогает корректировать гормональный фон.
</a:t>
            </a:r>
            <a:endParaRPr lang="en-US" sz="970" dirty="0"/>
          </a:p>
        </p:txBody>
      </p:sp>
      <p:sp>
        <p:nvSpPr>
          <p:cNvPr id="11" name="Text 4"/>
          <p:cNvSpPr txBox="1"/>
          <p:nvPr/>
        </p:nvSpPr>
        <p:spPr>
          <a:xfrm>
            <a:off x="4638337" y="3376850"/>
            <a:ext cx="1935136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Опухоли надпочечников: последствия и выявление
</a:t>
            </a:r>
            <a:pPr algn="ctr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Образования в надпочечниках могут изменить уровень гормонов, вызывая высокое давление или признаки гиперактивности. Ранняя диагностика позволяет выбрать эффективное лечение.
</a:t>
            </a:r>
            <a:endParaRPr lang="en-US" sz="1011" dirty="0"/>
          </a:p>
        </p:txBody>
      </p:sp>
      <p:sp>
        <p:nvSpPr>
          <p:cNvPr id="12" name="Text 5"/>
          <p:cNvSpPr txBox="1"/>
          <p:nvPr/>
        </p:nvSpPr>
        <p:spPr>
          <a:xfrm>
            <a:off x="2595643" y="3376850"/>
            <a:ext cx="1935136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Болезнь Аддисона: недостаточность надпочечников
</a:t>
            </a:r>
            <a:pPr algn="ctr" indent="0" marL="0">
              <a:lnSpc>
                <a:spcPct val="100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снижении выработки гормонов надпочечников появляются слабость, потеря веса и гипотензия. Диагностика требует анализа гормонального фона и клинических симптомов.
</a:t>
            </a:r>
            <a:endParaRPr lang="en-US" sz="95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9400" y="143195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Сбалансированное питание с достаточным количеством белков, витаминов и минералов обеспечивает нормальное функционирование эндокринных желез.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517075"/>
            <a:ext cx="80799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нарушений работы желез внутренней секреции
</a:t>
            </a:r>
            <a:endParaRPr lang="en-US" sz="2800" dirty="0"/>
          </a:p>
        </p:txBody>
      </p:sp>
      <p:sp>
        <p:nvSpPr>
          <p:cNvPr id="7" name="Text 3"/>
          <p:cNvSpPr txBox="1"/>
          <p:nvPr/>
        </p:nvSpPr>
        <p:spPr>
          <a:xfrm>
            <a:off x="729400" y="259610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физические упражнения поддерживают обмен веществ и улучшают эффективность гормональной регуляции организма.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29400" y="3685527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диагностика и исключение вредных привычек, таких как курение и алкоголь, помогают предотвратить развитие гормональных заболеваний.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желез внутренней секреции для здоровья подростков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работы желез внутренней секреции помогает подросткам поддерживать здоровье, правильно развиваться и избегать осложнений, связанных с гормональными нарушениями.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2026-05-09T03:38:47Z</dcterms:created>
  <dcterms:modified xsi:type="dcterms:W3CDTF">2026-05-09T03:38:47Z</dcterms:modified>
</cp:coreProperties>
</file>