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состояние организма, влияющее на здоровье и успехи в учёбе.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бодрствования для человека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— естественное состояние с активным сознанием, необходимое для учебы, физических нагрузок и безопасности. Его недостаток приводит к снижению внимания и работоспособности.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бодрствования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управление бодрствованием
</a:t>
            </a:r>
            <a:endParaRPr lang="en-US" sz="147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регулируется мозговым стволом и корой больших полушарий, обеспечивая активное состояние сознания и реакции организма. Эти структуры поддерживают устойчивую активность мозга при пробуждении.
</a:t>
            </a:r>
            <a:endParaRPr lang="en-US" sz="1459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и адреналин мобилизуют энергию, поддерживая активность в дневное время. Яркий свет и движения дополнительно усиливают мозговую активность, сохраняя бодрость и внимание.
</a:t>
            </a:r>
            <a:endParaRPr lang="en-US" sz="1563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и внешняя стимуляция
</a:t>
            </a:r>
            <a:endParaRPr lang="en-US" sz="1505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и суточные ритмы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ритмы, управляемые гипоталамусом, отвечают за смену сна и бодрствования, обеспечивая оптимальное время активности в течение дня.
</a:t>
            </a:r>
            <a:endParaRPr lang="en-US" sz="1498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бодрости приходится на утренние и дневные часы, особенно между 10 и 14 часами, когда максимальна концентрация и производительность.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биоритмов, такие как смена часовых поясов или ночные смены, снижают внимание, ухудшают настроение и вызывают раздражительность.
</a:t>
            </a:r>
            <a:endParaRPr lang="en-US" sz="1514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состояний: бодрствование и сон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физиологические показатели, различающие бодрствующее состояние и сон.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характеризуется высокой метаболической активностью и готовностью к действию организма.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здоровья США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8–10 часов сна для полноценного восстановления энергии и нервной системы. Недостаток сна вызывает упадок сил и снижает эффективность учёбы.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сна для подростков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недосыпание приводит к дневной сонливости, ухудшению внимания и памяти, а также к изменениям настроения и эмоциональной нестабильности.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хронического недосыпа
</a:t>
            </a:r>
            <a:endParaRPr lang="en-US" sz="152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сна у школьников связаны с ухудшением успеваемости и повышенной раздражительностью, что негативно сказывается на учебном процессе и общем самочувствии.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пропуска сна на учебу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для поддержания бодрствования
</a:t>
            </a:r>
            <a:endParaRPr lang="en-US" sz="29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уровня бодрствования в течение дня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уровень бодрствования растет, достигая максимума в дневные часы и постепенно снижаясь к вечеру.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обеспечивают закономерные изменения активности, влияющие на продуктивность и внимание подростков.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циркадных ритмов у подростков, 2021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и внимание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бодрствования способствует концентрации и эффективному усвоению учебного материала.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бодрости учащаются ошибки, снижается скорость реакции и ухудшается память.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 негативно влияет на способность к обучению и вызывает невнимательность.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бодрости важно для успешного освоения новых знаний и предотвращения учебных трудностей.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подростки спят меньше необходимого, что сказывается на дневной активности и учебной успеваемости. Недостаток сна ухудшает концентрацию и память.
</a:t>
            </a:r>
            <a:endParaRPr lang="en-US" sz="125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ночного сна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стресс из-за учёбы и личных проблем ведёт к утомлению и снижению бодрости, затрудняя восстановление после нагрузок.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эмоциональное перенапряжение
</a:t>
            </a:r>
            <a:endParaRPr lang="en-US" sz="145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устройств вечером и употребление большого количества сахара и кофеина ухудшают качество сна и снижают уровень энергии днём.
</a:t>
            </a:r>
            <a:endParaRPr lang="en-US" sz="1227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гаджетов и нерационального питания
</a:t>
            </a:r>
            <a:endParaRPr lang="en-US" sz="1391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пониженного бодрствования у подростков
</a:t>
            </a:r>
            <a:endParaRPr lang="en-US" sz="24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бодрствования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Краткосрочное утомление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чувство постоянной усталости и сниженная работоспособность в течение дня.
</a:t>
            </a:r>
            <a:endParaRPr lang="en-US" sz="1125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бодрости приводит к негативным эмоциональным реакциям и ухудшению адаптации к стрессовым ситуациям.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Раздражительность и снижение стрессоустойчивости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учебной успеваемости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Ухудшаются концентрация и память, что отражается на результатах обучения и скорости усвоения материала.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дефицит бодрствования повышает риск развития тревожности, депрессии и других психологических нарушений.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эмоциональные проблемы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бодрствования и сна у подростка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физиология сна и циркадные ритмы, данные российского центра исследований сна
</a:t>
            </a:r>
            <a:endParaRPr lang="en-US" sz="144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поддерживать бодрствование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сна и бодрствования помогает организму адаптироваться и сохранять энергию в течение дня. Утренняя зарядка активизирует кровообращение и улучшает концентрацию.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завтрак обеспечивает мозг необходимыми питательными веществами. Питьевой режим и проветривания класса способствуют поддержанию свежести и высокой работоспособности.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гаджетов на бодрствование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свет экранов снижает выработку мелатонина, что затрудняет переход ко сну и ухудшает его качество у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использование смартфонов и компьютеров связано с сокращением общей длительности сна и снижением утренней бодрости.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экранного времени минимум за час до сна помогает естественным образом повысить уровень мелатонина и улучшить качество отдыха.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и физическая активность
</a:t>
            </a:r>
            <a:endParaRPr lang="en-US" sz="227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физические упражнения повышают приток крови к мозгу, способствуя длительной концентрации и улучшая настроение.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и активные игры снижают дневную сонливость и быстро восстанавливают работоспособность после уроков.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способствующие бодрствованию
</a:t>
            </a:r>
            <a:endParaRPr lang="en-US" sz="2824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соблюдение этих привычек способствует поддержанию высокого уровня бодрствования и эффективности в учёбе.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рекомендации 2022 года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привычек подростков и их положительное влияние на бодрость и внимание представлены в таблице.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и стресс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упражнения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дыхание и расслабляющие техники помогают снизить напряжение и быстро восстановить концентрацию и ясность мыслей.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Релаксация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времени на отдых и медитацию способствует укреплению нервной системы и повышает устойчивость к стрессу.
</a:t>
            </a:r>
            <a:endParaRPr lang="en-US" sz="1364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друзьями и близкими помогает облегчить эмоциональное напряжение и улучшает общее состояние бодрости.
</a:t>
            </a:r>
            <a:endParaRPr lang="en-US" sz="135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любимым делом способствуют расслаблению и восстанавливают жизненную энергию, улучшая внимание и настроение.
</a:t>
            </a:r>
            <a:endParaRPr lang="en-US" sz="13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Бодрость и успехи в учёбе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бодрствования на обучение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бодрствования помогает быстрее усваивать новую информацию и повышает успеваемость, способствуя успешному выполнению учебных заданий.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бодрого состояния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состояние поддерживает творческое мышление и улучшает взаимодействие с одноклассниками, что положительно сказывается на учебной деятельности.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длительностью сна и бодростью днём
</a:t>
            </a:r>
            <a:endParaRPr lang="en-US" sz="242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показывают, что оптимальная длительность сна способствует повышению внимания и снижению числа ошибок в учёбе.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продолжительность сна к 8–10 часам, тем выше уровень дневной бодрости и лучше учебные показатели.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институт психологии, 2022 год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 бодрствовании
</a:t>
            </a:r>
            <a:endParaRPr lang="en-US" sz="244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подтверждают, что качество и количество сна напрямую влияют на уровень бодрости и общую активность подростков в течение 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режим помогает уменьшить частоту ошибок и повысить эффективность выполнения учебных заданий у школьников.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Корректная утренняя физическая активность повышает уровень бодрствования и способствует поддержанию внимания на протяжении всего дня.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6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рекомендации для бодрости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режим, полноценный сон, активность и контроль за стрессом создают базу для высокой бодрости и успешной учебы у подростков.
</a:t>
            </a:r>
            <a:endParaRPr lang="en-US" sz="4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2026-05-09T03:26:26Z</dcterms:created>
  <dcterms:modified xsi:type="dcterms:W3CDTF">2026-05-09T03:26:26Z</dcterms:modified>
</cp:coreProperties>
</file>