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и нерудные полезные ископаемые: значение для географии и 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недра формируют промышленность, ресурсы и развитие территорий?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минерального сырья невозможно производство металлов, материалов, удобрений, топлива и многих товаров повседневной жизни. Именно поэтому география месторождений напрямую влияет на специализацию стран, развитие промышленности и транспортные потоки.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полезные ископаемые важны для хозяйства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полезных ископаемых и их основные группы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 — это природные минеральные образования, которые человек извлекает из недр и использует в хозяйстве. Их ценность определяется составом, запасами и возможностью промышленной переработки.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виды сырья содержат металлы в таком количестве, при котором их добыча экономически оправдана. К ним относят железные, медные, алюминиевые и золотые руды, служащие основой металлургии.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полезные ископаемые не являются источником металлов, но важны как строительное, химическое или технологическое сырьё. Их ценят за прочность, чистоту, растворимость, огнеупорность и другие свойства.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нерудным видам сырья относятся песок, глина, известняк, поваренная соль, фосфориты и калийные соли. Эти материалы широко применяются в строительстве, сельском хозяйстве, химической и стекольной промышленности.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574753"/>
            <a:ext cx="9042900" cy="33378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полезных ископаемых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рудных и нерудных полезных ископаемых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две крупные группы минерального сырья по составу, назначению и использованию.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ископаемые добывают ради металлов, а нерудные — ради их физических и химических свойств.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месторождения полезных ископаемых
</a:t>
            </a:r>
            <a:endParaRPr lang="en-US" sz="4201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застывании магмы в глубине Земли отдельные элементы концентрируются и образуют рудные тела. Так возникают месторождения меди, никеля, хрома и других металлов, связанных с магматическими породами.
</a:t>
            </a:r>
            <a:endParaRPr lang="en-US" sz="2728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растворы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растворы, поднимаясь по трещинам, переносят вещества и откладывают их в пустотах и жилах. Именно так формируются многие месторождения золота, серебра и полиметаллических руд.
</a:t>
            </a:r>
            <a:endParaRPr lang="en-US" sz="2634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 выветривание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водоёмов и разрушение горных пород также создают полезные ископаемые. Эти процессы важны для образования калийных солей, глин, россыпей и других видов сырья.
</a:t>
            </a:r>
            <a:endParaRPr lang="en-US" sz="2941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Осадочное накопление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Нерудное сырьё часто образуется при накоплении осадков на дне морей, озёр и лагун. В таких условиях формируются соли, известняки, фосфориты и некоторые железные руды.
</a:t>
            </a:r>
            <a:endParaRPr lang="en-US" sz="27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отраслевого использования минерального сырья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минеральное сырьё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сырья нередко работают в одной технологической цепочке: металл после добычи может стать частью здания, машины или электронной системы.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металлургию и строительство, но химия и сельское хозяйство тоже критически зависят от недр.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 как основа чёрной металлургии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 содержат гематит, магнетит и лимонит. После переработки из них получают чугун и сталь — базовые материалы для современной промышленности и строительства.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металл отрасли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используют при строительстве мостов, рельсов, труб, зданий, станков, автомобилей и многих других изделий. Поэтому железо остаётся одним из самых массово применяемых металлов в мире.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железорудные районы обычно связаны с древними платформами и мощными рудными слоями. Такие территории удобны для промышленной добычи и длительной разработки.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месторождений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даёт материал для всей цепочки чёрной металлургии. От её качества зависит выход металла, себестоимость продукции и возможности дальнейшего машиностроения.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производства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и благородные руды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Медные, свинцово-цинковые, никелевые и алюминиевые руды особенно важны для электротехники, авиации, кабельного производства и сплавов. Эти металлы ценятся за проводимость, лёгкость, прочность и коррозионную стойкость.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таких руд часто требует дробления, обогащения и многоступенчатой металлургической обработки. Это связано с низким содержанием полезного компонента и высокой ценностью конечного продукта.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Благородные 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Золото, серебро и платина относятся к благородным металлам. Они нужны не только для украшений, но и для электроники, химических процессов, точных приборов и банковской сферы.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и благородные металлы входят в число наиболее востребованных ресурсов современной экономики. От их добычи зависит развитие высоких технологий, транспорта и международной торговли.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руды от месторождения до готового металла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 природное сырьё превращается в промышленный материал.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полезные ископаемые в строительстве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строительным нерудным материалам относят песок, глину, известняк, гранит, щебень и гипс. Они составляют основу для бетона, кирпича, цемента, блоков и отделочных смесей.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ценны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строительства особенно важны прочность, плотность, зернистость, огнеупорность, водопроницаемость и устойчивость к выветриванию. Именно эти свойства определяют, где и как можно использовать сырьё.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Нерудное сырьё необходимо при строительстве дорог, мостов, жилых кварталов и инженерных сетей. Чем быстрее растёт город, тем выше спрос на такие материалы.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руд, здесь главное не содержание металла, а качество самого материала. Поэтому добыча ведётся там, где близко расположены удобные для переработки породы.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сырьё для химии, стекла и удобрений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Фосфориты, апатиты и калийные соли — основа минеральных удобрений, без которых трудно поддерживать урожайность. После переработки они становятся сырьём для агропромышленного комплекса, а рядом с ними на складах и в цехах появляются готовые гранулы и смеси.
</a:t>
            </a:r>
            <a:endParaRPr lang="en-US" sz="1950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руды к удобрению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Поваренная соль и сера нужны не только в быту. Их используют для получения реагентов, кислот, моющих средств и ряда продуктов химической промышленности. На иллюстрации природные образцы легко сопоставить с упаковками и промышленной продукцией.
</a:t>
            </a:r>
            <a:endParaRPr lang="en-US" sz="2043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 сера в промышленной цепочке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Кварцевое сырьё, сода и известняк лежат в основе стекольного производства, поэтому минеральная база напрямую влияет на качество тары и листового стекла. Такая связка между сырьём и готовым изделием хорошо показывает значение нерудных ресурсов в экономике.
</a:t>
            </a:r>
            <a:endParaRPr lang="en-US" sz="2030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начинается с минералов
</a:t>
            </a:r>
            <a:endParaRPr lang="en-US" sz="26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на основе общих свойств полезных ископаемых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минералов и их хозяйственное значение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сырья определяют не только способ переработки, но и конечную продукцию: от металла и стекла до удобрений и строительных смесей.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Рудное сырьё ценят за содержание металла, а нерудное — за стабильные физико-химические свойства, которые задают область применения.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открытой разработки к подземной добыче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Неглубокое залегание
</a:t>
            </a:r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пласт расположен близко к поверхности и запасы велики, месторождение разрабатывают открытым способом. Так формируются карьеры и разрезы, где важны мощная техника и большой объём вскрышных работ.
</a:t>
            </a:r>
            <a:endParaRPr lang="en-US" sz="2521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Комбинированные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часто сочетают добычу, дробление и обогащение. Такой подход особенно распространён для рудных полезных ископаемых и помогает повысить извлечение ценного компонента при разных условиях залегания.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горизонты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полезный компонент залегает глубоко и имеет высокую ценность, переходят к шахтной добыче. Подземные выработки позволяют извлекать сырьё из труднодоступных слоёв при меньшем нарушении поверхности.
</a:t>
            </a:r>
            <a:endParaRPr lang="en-US" sz="25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637792"/>
            <a:ext cx="8493000" cy="39842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месторождений и их примеры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происхождение месторождения связано с составом сырья и способом его освоения.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определяет глубину залегания, состав сырья и выбор технологии добычи, поэтому одинаковых схем разработки не существует.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месторождений по условиям образования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железорудных района особенно заметны в школьной географии России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России; обобщение по размещению железорудных районов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магнитная аномалия, Урал и Сибирь формируют главные зоны концентрации железных руд, поэтому именно здесь сильнее всего выражена связь между сырьевой базой и промышленной специализацией.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 полезных ископаемых
</a:t>
            </a:r>
            <a:endParaRPr lang="en-US" sz="4201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разработка формирует выемки, отвалы и террасы, меняя естественный облик местности. При больших объёмах работ нарушается почвенный покров и снижается устойчивость склонов.
</a:t>
            </a:r>
            <a:endParaRPr lang="en-US" sz="2854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воздух и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от бурения, взрывов и перевозки породы ухудшает качество воздуха, а сток с отвалов способен загрязнять водоёмы. Особенно уязвимы реки, озёра и подземные воды.
</a:t>
            </a:r>
            <a:endParaRPr lang="en-US" sz="3000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снижения ущерба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сточных вод, пылеподавление, укрепление откосов и возвращение плодородного слоя помогают уменьшить последствия добычи. Такие меры делают освоение недр более ответственным и долгосрочным.
</a:t>
            </a:r>
            <a:endParaRPr lang="en-US" sz="2728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природных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площадок под добычу часто ведёт к вырубке растительности и вытеснению животных. Восстановление экосистемы занимает годы, поэтому рекультивация должна начинаться ещё во время разработки.
</a:t>
            </a:r>
            <a:endParaRPr lang="en-US" sz="26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направлениям ресурсосбережения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Ресурсосбережение и переработка отходов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вторичного сырья, тем меньше нагрузка на месторождения и транспорт. Это особенно заметно в цветной металлургии и строительстве.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металлолом и более полное извлечение полезного компонента: они одновременно сокращают отходы и снижают потребность в новых разработках.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целесообразности разработки месторождения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геологической разведки к инвестиционному решению с учётом экономики и экологии.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полезные ископаемые определяют развитие стран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для 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Металлы, строительные материалы и химическое сырьё обеспечивают работу заводов, энергетики и транспорта. Без устойчивого доступа к ним невозможно поддерживать сложные производственные цепочки и выпуск современной техники.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качеством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экономики важен не только объём запасов, но и содержание полезного компонента, глубина залегания и возможность переработки. Богатая руда часто выгоднее большого, но бедного месторождения.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крупные месторождения теряют значение без дорог, железных дорог, портов и перерабатывающих предприятий. Поэтому сырьевая база тесно связана с размещением промышленности и логистикой.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 требует бережного извлечения ресурсов, переработки отходов и восстановления нарушенных земель. Это снижает экологический ущерб и продлевает срок службы минеральной базы.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Недра, хозяйство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и нерудные полезные ископаемые по-разному формируют хозяйство, но одинаково важны для экономики. Их грамотная добыча, переработка и восстановление территорий показывают, как природные ресурсы и ответственность общества должны идти вместе.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2026-06-02T22:04:47Z</dcterms:created>
  <dcterms:modified xsi:type="dcterms:W3CDTF">2026-06-02T22:04:47Z</dcterms:modified>
</cp:coreProperties>
</file>