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литература порядка, разума и чётких правил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разума, меры и гражданского долга.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появился в эпоху сильных государств, интереса к науке и стремления к порядку. Во Франции он оформился раньше всего, а в России особенно развился в XVIII веке вместе с реформами и обновлением культуры.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классицизм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строятся логично и строго: у них ясная композиция, чёткое деление на части и продуманное развитие конфликта без случайных отступлений.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чаще всего показаны через нравственный выбор: одни воплощают долг, честь и разум, другие — слабость, эгоизм или нарушение общественных норм.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классицизма точен и сдержан. Важны служение государству, воспитание, порядок, гражданская ответственность и умение подчинять личное чувство общей пользе.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классицизма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разных видах искусства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искусства по-своему выражали идею порядка и гармонии.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видах искусства форма подчиняется строгому порядку, а выразительность достигается не пышностью, а ясностью и равновесием.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классицизма в литературе, архитектуре и живописи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— источник образов и правил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идеал 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классицистов Древняя Греция и Древний Рим были образцом красоты, сдержанности и гражданской доблести. Оттуда брали сюжеты, имена героев и представление о высоком искусстве, которое воспитывает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 в оформлении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гравюрах и сценических декорациях часто появлялись колонны, тоги, лавровые венки и статуи. Такие детали сразу напоминали о древнем мире и создавали ощущение торжественности и благородства.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урок долга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истории помогали говорить о выборе между личным желанием и обязанностью. Через героев древности авторы показывали, как важно сохранять честь, мужество и верность общему делу.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классицизма по времени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долго сохраняло влияние благодаря школам, академиям и государственной поддержке литературы и искусства.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развития перемещался из Франции в Европу и Россию, а затем влияние постепенно ослабевало.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классицизма; Франция XVII век, Россия XVIII век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94" y="2853099"/>
            <a:ext cx="21026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во французской литературе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Корнель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Корнеля герой часто выбирает между долгом и личным чувством. Такой конфликт делает поступок не только личным, но и общественно значимым.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Расин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Расин сосредоточен на сильных страстях и внутреннем напряжении. Его трагедии показывают, как чувства человека сталкиваются с моральным законом и приводят к драматическому исходу.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в комедиях высмеивает человеческие пороки: лицемерие, жадность, самодовольство. Его пьесы сохраняют классическую меру, но говорят о живых и узнаваемых характерах.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классической трагедии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трагического действия в классицизме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архитектура и её образ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ясные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классицизма легко узнать по строгой симметрии, прямым линиям и спокойной торжественности. Колонны, портики и купола подчеркивают порядок, а не декоративную пышность.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примеры классицизма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этому стилю относят Казанский собор в Санкт-Петербурге, здание Сената в Московском Кремле и многие дворцы XVIII века. Они выражают идею величия и устойчивости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и классицизм: различия в художественном языке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любит сложность и эффект неожиданности, а классицизм — чёткую композицию и спокойный тон.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барокко воздействует эмоциями, а классицизм опирается на порядок, меру и разум.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признаков барокко и классицизма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русской литературе XVIII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заложил основы литературного языка, писал торжественные оды и показал, что литература может служить государству, просвещению и воспитанию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развил гражданскую лирику: в его стихах важны достоинство личности, служение Отечеству, честь и высокая общественная ответственность.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Сумароков и Денис Фонвизин помогли русскому классицизму стать зрелым: один развивал трагедию и комедию, другой в «Недоросле» говорил о воспитании и нравственном выборе.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Михаила Ломоносова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предназначался для од, героических тем, торжественных речей и описания важных государственных событий.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стиль использовался в дружеских письмах, описаниях, прозе и лирике, где нужна ясность без чрезмерной торжественности.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стиль подходил для комедий, песен, бытовых сцен и простого разговора, ближе к живой речи.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помогла упорядочить литературный язык XVIII века и связала выбор слов с жанром и темой произведения.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555468"/>
            <a:ext cx="4867800" cy="23193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классицизма и их вклад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французские и русские писатели развивали основные идеи классицизма.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во Франции, и в России классицизм опирался на строгие жанры, высокий стиль и нравственные вопросы, но в России особенно усилилась просветительская и гражданская тема.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теоретические труды авторов классицизма; школьный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классицизма: выбор между долгом и личным чувством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важен не только как отдельный человек, но и как пример для других. Его выбор показывает, что в классицизме поступок оценивается с точки зрения пользы и нравственного закона.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классицизма обычно сдержан и разумен, но внутри него идёт напряжённая борьба: личное желание сталкивается с долгом, честью и обязанностью перед обществом или семьёй.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классицизма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часто встречаются в трагедиях, одах и комедиях, где авторы стремятся не только показать конфликт, но и поучить читателя.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обращается к общественно важным вопросам и считает, что человек может стать лучше через разум, воспитание и правильный выбор.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классицизма в школьной и научно-популярной литературе по истории литературы
</a:t>
            </a:r>
            <a:endParaRPr lang="en-US" sz="7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театре и живописи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ценились единство действия, места и времени, а также чёткая речь актёров. Сюжет строился логично, чтобы зритель легко следил за развитием конфликта.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Живописцы выбирали ясную композицию, точный рисунок и спокойные цвета. Часто они обращались к истории, мифам и античным образам, чтобы подчеркнуть величие 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театр, и живопись подчинялись правилу меры. Произведение должно было выглядеть уравновешенным, строгим и понятным, без лишней пышности и случайных деталей.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искусства стремились воспитывать вкус и показывать порядок как важную ценность. Поэтому классицизм легко узнаётся по спокойной, продуманной художественной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классицизм был важен для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поддерживал представление о сильном государстве, где ценятся закон, дисциплина и служение общему делу. Это особенно соответствовало эпохе монархии и реформ.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этом направлении не только развлекала, но и воспитывала: она учила ответственности, уважению к чести, порядку и гражданскому долгу.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в искусстве помогали создавать понятные образцы поведения и вкуса, а значит, объединяли культуру вокруг общих ценностей и норм.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классицизма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чувствам, личным переживаниям и внутреннему миру человека. Авторам становится важнее показать живую душу, чем строгий нравственный образец.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направление делает главным ценность сердца, сочувствия и природы. Произведения становятся мягче по тону и ближе к обычной человеческой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романтизм: он подчёркивает свободу, мечту, необычного героя и стремление к идеалу. Строгие правила классицизма кажутся слишком жёсткими.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классицизма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смену направлений, классицизм сохраняет влияние в композиции, жанрах и культуре литературного письма. Его нормы ещё долго служат образцом ясности.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классицизм в произведении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признакам можно определить принадлежность текста к классицизму.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наследие разума, меры и гармонии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научил литературу и искусство ценить порядок, ясность и нравственный выбор. Его идеи помогли развить язык, жанры и представление о гражданской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2026-05-19T07:36:54Z</dcterms:created>
  <dcterms:modified xsi:type="dcterms:W3CDTF">2026-05-19T07:36:54Z</dcterms:modified>
</cp:coreProperties>
</file>