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эмоции в 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эмоции помогают понять себя и говорить о переживаниях точнее.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умеем называть переживания, легче понимать, что с нами происходит на уроках, дома и среди друзей. Это помогает выбирать слова точнее, спокойнее объяснять состояние и реже попадать в ненужные конфликты.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 чувство: в чём разница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66225" y="2096734"/>
            <a:ext cx="3592479" cy="2103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появляется быстро и сразу связана с событием. Испуг, радость или злость возникают как моментальный отклик на то, что происходит вокруг.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07006" y="2096734"/>
            <a:ext cx="3592479" cy="2103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длится дольше и глубже связано с отношением к человеку или ситуации. Обида, благодарность и доверие не исчезают мгновенно и могут долго влиять на 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эмоции появляются в школьных ситуациях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Замечание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сделал замечание, и Петя сразу сжался. Ему стало неловко и обидно, хотя через минуту он уже думал о следующем задании. Одна короткая фраза вызвала целую цепочку реакции.
</a:t>
            </a:r>
            <a:endParaRPr lang="en-US" sz="10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Маша долго смотрела в тетрадь и не могла начать. Она ещё ничего не потеряла, но уже переживала из-за результата. Именно ожидание усилило напряжение сильнее самой работы.
</a:t>
            </a:r>
            <a:endParaRPr lang="en-US" sz="97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на сцене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в школьном концерте Дима сначала улыбался, потом долго вспоминал аплодисменты. Сначала пришла радость, а затем чувство удовлетворения от того, что дело получилось. Приятное событие осталось в памяти надолго.
</a:t>
            </a:r>
            <a:endParaRPr lang="en-US" sz="9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эмоций: три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заметить эмоцию даже тогда, когда о ней трудно сказать прямо.
</a:t>
            </a:r>
            <a:endParaRPr lang="en-US" sz="1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эмоции легче различать, если сравнивать их по силе, причине и тому, как они проявляются.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обычно короче и мягче, злость сильнее, а обида связана с ожиданием справедливого отношения.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эмоциональных оттенков в школьных ситуациях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эмоции: не путать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тревога, волнение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возникает, когда угроза кажется явной и близкой: резкий звук, опасная ситуация, неожиданное движение. В этот момент хочется отойти, замереть или быстро защититься.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обычно связано с важным событием, где хочется показать хороший результат. Перед ответом у доски, соревнованием или выступлением оно может и мешать, и помогать собраться.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чаще длится дольше и связана с ожиданием неизвестного: ответа, оценки, разговора. Она может не иметь одного повода, но постоянно держит в напряжении.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случается что-то хорошее, радость приходит сразу. Это короткая, яркая реакция на приятный результат, поддержку или удачное событие.
</a:t>
            </a:r>
            <a:endParaRPr lang="en-US" sz="1371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Воодушевление
</a:t>
            </a:r>
            <a:pPr algn="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может появиться воодушевление. Оно добавляет энергии, идей и желания продолжать дело, особенно если получилось что-то важное для класса или для себя.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работы приходит удовлетворение. Оно помогает спокойно оценить результат, вспомнить усилия и почувствовать, что труд был не напрасным.
</a:t>
            </a:r>
            <a:endParaRPr lang="en-US" sz="137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 её оттенки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помогают не смешивать разные состояния и лучше объяснять их собеседнику.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словарь эмоций, тем легче выбрать точное слово вместо общего и сделать сообщение понятнее.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слов по смысловым оттенкам для описания эмоций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слов для эмоций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эмоцию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удобно заполнять на примере школьной ситуации и своих реакций.
</a:t>
            </a:r>
            <a:endParaRPr lang="en-US" sz="19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Мини-диаграмма для самопроверки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670588"/>
            <a:ext cx="3672652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ситуацию: что именно произошло и где ты находишься. Это помогает отделить факт от догадок и не путать случайное событие с настоящей проблемой.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99800" y="1670588"/>
            <a:ext cx="3672650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отметь три сигнала: что происходит в теле, какие мысли появляются и как меняется поведение. Если признаки совпадают, состояние легче назвать точно и 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силу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самого сильного и общего слова, а затем проверь, подходит ли оно. Иногда «злюсь» точнее, чем «не нравится», а иногда достаточно сказать «раздражён».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контекст: перед ответом у доски чаще бывает волнение, после ссоры — обида, а после успеха — радость или удовлетворение. Ситуация подсказывает выбор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звучит ли фраза ясно для другого человека. Точное слово помогает объяснить состояние без лишних эмоций и делает разговор спокойнее и понятнее.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подобрать точное слово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Переформулировка без резких слов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факт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убери ярлык и назови своё состояние. Вместо оценки человека скажи, что именно тебе неприятно: перебивание, насмешка, резкий тон или несправедливое замечание.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предложить спокойный выход из ситуации. Фраза с описанием проблемы и решения помогает продолжить разговор без ссоры и взаимных упрёков.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своё чувство и причину. Такая формулировка звучит мягче, чем обвинение, и помогает собеседнику понять, что именно тебя задело.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дневник эмоций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эмоций: готовый шаблон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помогает замечать повторяющиеся ситуации, уточнять слова и видеть, что именно вызывает эмоции. Чем проще шаблон, тем легче вести его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структура делает записи быстрыми и сравнимыми; по ним легче замечать триггеры и находить удачные способы реакции.
</a:t>
            </a:r>
            <a:endParaRPr lang="en-US" sz="12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 почувствовал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начало подходит для личной записи о любом событии. Оно помогает сразу перейти от факта к переживанию и не терять важную деталь, связанную с настроением.
</a:t>
            </a:r>
            <a:endParaRPr lang="en-US" sz="1261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задело, потому что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полезна, когда нужно объяснить, что именно задело. Она показывает не только эмоцию, но и её причину, а значит делает запись точнее.
</a:t>
            </a:r>
            <a:endParaRPr lang="en-US" sz="1261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следующий раз я попробую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не застревать на переживании, а подумать о следующем шаге. Она превращает заметку в небольшой план действий и поддерживает спокойный настрой.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записи чувств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Я-сообщения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фраз в я-сообщении: от чувства к причине и важности.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сказать без обвинений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 спор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короткого сообщения о себе, а не о чужой ошибке. Фраза «Мне нужно время» помогает остановиться, если разговор стал слишком горячим и мысли сбиваются.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чувства уже сильные, скажи об этом прямо и спокойно. «Я сейчас злюсь» лучше, чем крик или сарказм, потому что собеседник понимает твоё состояние.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 паузу, если нужно успокоиться и собраться с мыслями. «Давай продолжим позже» сохраняет уважение и даёт шанс вернуться к разговору без обид.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о внимании без упрёка. Фраза «Мне важно, чтобы меня дослушали» обозначает просьбу чётко и не превращает разговор в обвинение.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эмоции слишком сильные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вдох и такой же спокойный выдох помогают телу замедлиться. Уже через несколько циклов становится легче говорить ровнее и не отвечать резко.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даёт мозгу время переключиться с эмоции на мысль. Иногда достаточно посчитать до десяти, чтобы не сказать лишнего.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шаг в сторону или смена положения тела помогают снять напряжение. Простое действие переключает внимание и возвращает ощущение контроля.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трудно справиться одному, стоит обратиться к взрослому или другу. Спокойный разговор помогает увидеть ситуацию со стороны и быстрее успокоиться.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 школе можно разобрать одинаково: что произошло, что я чувствую и как лучше ответить. Такой подход помогает не теряться и подбирать слова по делу.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схема подходит для разных школьных событий; она помогает быстро перейти от переживания к спокойной, понятной реплике.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жизненные ситуации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сказать в школьной ситуации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эмоции становятся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уметь замечать эмоцию и точно её называть, становится проще объяснять себя, решать споры и поддерживать отношения. Сначала заметить, потом назвать, затем выбрать спокойное действие — это работает.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2026-07-25T18:38:16Z</dcterms:created>
  <dcterms:modified xsi:type="dcterms:W3CDTF">2026-07-25T18:38:16Z</dcterms:modified>
</cp:coreProperties>
</file>