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Сергуненков. «Куда лето прячется»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лете, осени и чуде обычных перемен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Бориса Сергуненкова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Сергуненков писал короткие и образные тексты, близкие детям. В его сказках природа звучит как живой собеседник, а простые вопросы помогают увидеть в обычном дне тихое чудо.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превращает обычную осень в маленькое открытие и помогает героям внимательнее смотреть на природу.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сказки Б. Сергуненкова «Куда лето прячется»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становится основой всей истории и ведёт к ответу о смене времен года.
</a:t>
            </a:r>
            <a:endParaRPr lang="en-US" sz="198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приметы в сказке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узнаётся по длинному дню и ясному небу. Детям легко представить, как солнце долго держится над полем, а вечер приходит совсем не спеша.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воздух, мягкий свет и зелёная трава создают ощущение полного лета. Эти детали делают картину живой и понятной каждому, кто видел июньский или июльский день.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сад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сад и деревья добавляют в сказку яркие краски. Они показывают, что лето не только греет, но и украшает землю, наполняя её цветением и ароматами.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и высокое небо помогают услышать и увидеть лето сразу. Такие признаки делают природу в сказке особенно близкой, почти осязаемой для младших школьников.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летними картинами стоят дети, которые замечают красоту вокруг себя. Их удивление помогает читателю тоже начать смотреть внимательнее и радоваться простым природным приметам.
</a:t>
            </a:r>
            <a:endParaRPr lang="en-US" sz="10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замечают, что тёплые дни уходят, и задают простой, но очень важный вопрос: куда же прячется лето?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начинают всматриваться в природу и искать следы лета в солнце, траве, цветах и плодах.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ясно: лето не исчезает мгновенно, а оставляет после себя тепло, красоту и живые приметы.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заканчивается спокойным открытием: смена сезонов — это не потеря, а продолжение природного круга.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7008" y="2308192"/>
            <a:ext cx="540488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участник сказки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сказке не просто светит, а помогает почувствовать радость и тепло уходящего лета. Оно словно участвует в разговоре и подсказывает детям, где искать ответ.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ветер создаёт движение и настроение перемен. Он напоминает, что природа живёт по своему ритму и мягко переводит читателя от лета к осени.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 показывают, как меняется мир вокруг. По их цвету и состоянию дети могут увидеть, что сезон уже другой, хотя летнее тепло ещё не исчезло.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сказке выглядят как молчаливые свидетели времени года. На них особенно заметно, что природа умеет сохранять следы прошлого и готовиться к новому.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помогает почувствовать простор и спокойствие летнего дня. Оно делает картину шире и светлее, поэтому вопрос о лете звучит ещё более загадочно.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 не пропадает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не исчезает полностью, потому что его тепло ещё долго чувствуется в земле, воздухе и солнечном свете. Природа как будто бережно хранит его след.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Созревшие ягоды, яблоки и другие плоды напоминают о летних днях. Всё, что выросло за тёплое время, остаётся с нами и после ухода жаркой поры.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живёт и в воспоминаниях. Яркие прогулки, цветы, пение птиц и весёлые дни остаются в памяти, поэтому прощание с ним не бывает пустым.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не отменяет лето, а продолжает его по-своему. Она меняет краски, но сохраняет красоту природы, поэтому в смене сезонов есть спокойная гармония.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ответу в сказке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любопытство приводит к пониманию смены времён года.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на коротких и ясных предложениях, поэтому его легко читать и понимать. Такая речь не перегружает внимание и помогает сразу уловить главный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слышится спокойный, доверительный разговор. Он не пугает и не поучает строго, а бережно подводит ребёнка к ответу через наблюдение и рассуждение.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тепле, свете, зелени и небе создают яркие картины. Благодаря им лето не просто называется, а словно встаёт перед глазами читателя.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плавный ритм делают историю запоминающейся. Такой способ речи особенно удобен для младших школьников: он помогает читать выразительно и без спешки.
</a:t>
            </a:r>
            <a:endParaRPr lang="en-US" sz="11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перед осенью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истории чувствуется тихое удивление: куда же делось лето, если ещё недавно всё вокруг сияло теплом? Этот вопрос звучит по-детски искренне и сразу вовлекает в рассказ. За ним хочется следить, как за маленькой тайной.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радость открытия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начинают замечать следы лета, настроение становится светлее и увереннее. Осень уже рядом, но она не выглядит чужой или грустной. Она приносит новые краски и показывает, что природа умеет меняться красиво.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память о лете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образе остаётся мягкое послевкусие лета: золотой свет, тихий ветер и привычная красота вокруг. Читателю становится понятно, что прощание не обязательно печальное. Иногда оно открывает дорогу к новому, не менее прекрасному времени.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настроения сказки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герои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 интересом замечают, что лето вдруг куда-то исчезло. Это удивление не пугает, а помогает внимательнее всмотреться в природу и начать искать ответ.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понять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важно разобраться, почему меняется мир вокруг. Их вопрос превращается в маленькое открытие, а любознательность ведет сюжет вперед шаг за шагом.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герои спокойно принимают перемены. Они чувствуют, что природа не обманывает, а просто живет по своим законам и все делает вовремя.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замечают летние следы в цветах, тепле и плодах, возникает тихая радость. Так обычная прогулка становится увлекательным разговором с природой.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приметы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внимательно смотреть вокруг и узнавать, как меняется природа. Даже маленькие детали — листья, трава, небо, ветер — помогают понять, какое сейчас время года.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просто удивляется, а пытается найти ответ. Такой подход показывает детям, что любой вопрос можно исследовать, если быть любознательным и терпеливым.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спокойно относиться к смене сезонов. Лето не исчезает навсегда, а уступает место осени, и в этом есть порядок, красота и смысл.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каждый сезон по-своему прекрасен. Она воспитывает бережное отношение к миру и помогает увидеть в природе источник радости и удивления.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времена года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полна света, тепла, зелени и движения. Все вокруг кажется особенно ярким, а дети замечают много живых и радостных примет.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не исчезает, а переходит в другое состояние природы. Появляются золотые листья, прохладный воздух и щедрые плоды, которые напоминают о прошедшем тепле.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тихим и белым. Снег покрывает землю, и кажется, что природа отдыхает, чтобы потом снова проснуться.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зимнего покоя природа оживает. Появляются первые ростки, птицы возвращаются, и круг времен года начинается заново.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сказке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лугу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смотрятся изображения ребят, которые стоят среди травы и смотрят на небо. Такая сцена передает любопытство, спокойствие и ожидание маленького открытия.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летнее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Подойдет солнечный луг или поле с цветами, высокой травой и мягким светом. Эти детали помогают почувствовать щедрость лета и его добрый характер.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осени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 деревья с желтыми листьями, тихая дорога и мягкий ветер. Такое изображение показывает, как лето незаметно уступает место осени.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важно показать детей, которые всматриваются в природу. Их лица делают сюжет живым и помогают передать удивление, интерес и доверие к миру.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лето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тепле сразу вызывают ощущение солнечного дня. Они помогают представить ласковый воздух, прогретую землю и радость, которую дарит лето.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зелени делают картину живой и свежей. Благодаря таким словам легко увидеть траву, листья и деревья, полные летней силы.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пении и движении птиц наполняют текст звуком. Ребенок словно слышит, как лето живет вокруг: в небе, в ветках, в воздухе.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цветах и цветении помогают представить красоту луга и сада. Они делают сказку особенно яркой, нежной и запоминающейся.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ветре, колыхании и перемене передают жизнь природы. Благодаря им лето в сказке не стоит на месте, а кажется настоящим, подвижным и близким.
</a:t>
            </a:r>
            <a:endParaRPr lang="en-US" sz="9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интересна второклассникам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откликаются на загадку о том, куда исчезает лето. Такой вопрос сразу вызывает интерес и помогает читать дальше с ожиданием ответа.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времен года знакома каждому школьнику. Ребенок узнает в сказке свои наблюдения, поэтому история кажется личной и понятной без сложных объяснений.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ощущение чуда, но оно не пугает. Сказка мягко показывает, что мир удивителен сам по себе, даже без громких чудес.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ясные фразы помогают не терять нить сюжета. Второкласснику легко следить за мыслью, сравнивать признаки сезонов и делать собственные выводы.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увидеть: перемены в природе не случайны. Лето не исчезает, а передает эстафету другим сезонам, делая мир живым и красивым.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Б. Сергуненкова «Куда лето прячется»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образуют один круг, и каждое приносит природе свои краски, звуки и радости.
</a:t>
            </a:r>
            <a:endParaRPr lang="en-US" sz="1823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детей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увидеть желтые листья, прохладный воздух и туманное утро уже по пути на уроки. Сказка помогает заметить, что осень начинается тихо и незаметно.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парке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легче обратить внимание на деревья, траву и небо вокруг дома. Обычная прогулка превращается в маленькое наблюдение за сменой времен года.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и на рынке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Спелые яблоки, ягоды и другие плоды напоминают, что лето оставляет после себя щедрые подарки. Ребенок видит это не только в сказке, но и в жизни.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ветер, облака или птиц в небе, можно заметить, как меняется настроение природы. Такие наблюдения делают чтение особенно близким.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дает повод обсудить, какое время года любимое у каждого. Так дети учатся сравнивать, слушать других и замечать красоту простых перемен.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сказки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22702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называют главную тему истории. Они показывают переход от тепла и яркости к золотой тишине и помогают вспомнить основное событие сказки.
</a:t>
            </a:r>
            <a:endParaRPr lang="en-US" sz="1026" dirty="0"/>
          </a:p>
        </p:txBody>
      </p:sp>
      <p:sp>
        <p:nvSpPr>
          <p:cNvPr id="12" name="Text 3"/>
          <p:cNvSpPr txBox="1"/>
          <p:nvPr/>
        </p:nvSpPr>
        <p:spPr>
          <a:xfrm>
            <a:off x="494225" y="197176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создают ощущение светлого дня и летнего уюта. Они передают не только погоду, но и радостное настроение, которое живет в тексте.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716503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этими словами связано движение сюжета. Сначала возникает загадка, а потом герои начинают внимательно смотреть на мир и искать ответ вокруг себя.
</a:t>
            </a:r>
            <a:endParaRPr lang="en-US" sz="1026" dirty="0"/>
          </a:p>
        </p:txBody>
      </p:sp>
      <p:sp>
        <p:nvSpPr>
          <p:cNvPr id="14" name="Text 5"/>
          <p:cNvSpPr txBox="1"/>
          <p:nvPr/>
        </p:nvSpPr>
        <p:spPr>
          <a:xfrm>
            <a:off x="494225" y="3461239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 главную мысль сказки. Лето остается в воспоминаниях и в природе, поэтому уход сезона не кажется печальным или страшным.
</a:t>
            </a:r>
            <a:endParaRPr lang="en-US" sz="1026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4205971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связывают все части истории. Они напоминают, что мир постоянно меняется, но делает это спокойно, красиво и по своему порядку.
</a:t>
            </a:r>
            <a:endParaRPr lang="en-US" sz="10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не исчезает — оно меняется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Сергуненкова учит видеть красоту обычных перемен. Лето уходит не навсегда: оно остается в тепле, плодах, свете и доброй памяти о счастливых днях.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2026-05-27T15:15:05Z</dcterms:created>
  <dcterms:modified xsi:type="dcterms:W3CDTF">2026-05-27T15:15:05Z</dcterms:modified>
</cp:coreProperties>
</file>