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стихотворение «Федотка»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мир Чуковского: капризы, шутки и домашние разговоры.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— мастер детской поэзии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создал стихи и сказки, которые любят несколько поколений детей. В его книгах живут ритм, рифма, смешные слова и добрая улыбка.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«Федотка»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маленький Федотка. Он ведёт себя так, как часто ведут себя дети: капризничает, спорит, удивляет взрослых и отвечает совсем не так, как от него ждут.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показывает обычные домашние ситуации: разговоры в семье, простые дела и маленькие шалости. Всё это звучит легко, живо и очень узнаваемо для ребёнка.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реплики героя делают историю похожей на короткую домашнюю сценку. В ней важно не событие, а настроение: игра, оживлённая речь и детская непосредственность.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стихотворения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непоседливый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показан очень подвижным и настоящим. Он упрямится, любопытствует и старается поступать по-своему. Из-за этого он кажется знакомым и понятным каждому ребёнку.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дом вокруг него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такой герой смотрится в домашней обстановке. Рядом могут быть игрушки, книжки и детские вещи. Тогда сразу чувствуется, что действие происходит в тёплой семье.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отвечает неожиданно, и именно это вызывает улыбку. Его реплики нарушают привычный ход разговора и делают сцену непредсказуемой.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домашние дела у Чуковского выглядят как забавная игра. Простая ситуация вдруг становится почти театральной и очень живой.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преувеличение: он делает маленькие детские поступки особенно заметными. Так характер героя сразу становится ярче и смешнее.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игра слов усиливают комический эффект. Читатель слышит не строгий разговор, а весёлую, шумную сценку из жизни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ритм стихотворения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короткими строками, поэтому его удобно читать вслух. Каждая строка звучит ясно и легко, как быстрый детский разговор.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рифм, повторов и разговорных интонаций. Из-за этого он напоминает считалку или прибаутку и сразу привлекает слух.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запомнить строки без труда. Он делает чтение звонким, бодрым и особенно выразительным для детского восприятия.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Федотки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стихотворения происходят дома, среди знакомых каждому ребёнку вещей. Комната, взрослые, игрушки и повседневные заботы создают тёплую и понятную обстановку.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фон делает историю близкой детскому опыту. Читателю легко узнать в ней обычный день, где есть разговоры, хлопоты и маленькие капризы.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взрослые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говорят спокойнее и серьёзнее, чем Федотка. Их речь звучит мягко и терпеливо, без резкости и грубости.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детской суеты их спокойствие особенно заметно. Этот контраст делает стихотворение ещё забавнее и помогает лучше почувствовать характер героя.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чувствуется забота и доброжелательность. Взрослые не сердятся слишком строго, а словно мягко направляют ребёнка и сохраняют добрую атмосферу.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дети могут капризничать, фантазировать и ошибаться. В этом нет ничего страшного, потому что детство — время живых эмоций.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не ругает героя, а относится к нему с пониманием и добрым смехом. Это учит быть терпеливее к маленьким шалостям.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замечать смешное в обычной жизни. Он показывает, что к ребёнку важно относиться тепло, даже когда он ведёт себя не совсем послушно.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Слова-сюрпризы у Чуковского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часто встречаются звонкие и необычные слова, которые сразу запоминаются. Они звучат как маленький языковой фокус и делают стихотворение особенно весёлым.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оживляют речь и превращают чтение в игру. К ним подойдут крупные буквы, рифмы и яркие знаки, чтобы показать праздничное звучание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читать «Федотку»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читать ровно и ясно, чтобы дети сразу услышали общий ритм стихотворения и почувствовали домашнюю обстановку.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разные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Федотки читайте живо и чуть капризно, а слова взрослых — мягче и спокойнее. Так характеры героев станут заметнее.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пауза для смеха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смешными строками сделайте небольшую паузу. Она усиливает неожиданность ответа и помогает слушателям улыбнуться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текст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ритм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помогает быстро уловить строй стихотворения. Ребёнок словно шагает по знакомой дорожке и легко движется от строки к строке.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 обороты повторяются, их проще удержать в памяти. Это особенно удобно для первоклассников, которым важно слышать знакомые звуки снова и снова.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как у считалки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на считалку делает текст лёгким для заучивания. Короткие фразы и ясные повторы превращают чтение в весёлую игру.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у Чуковского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комната, где всё живёт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детство похоже на оживлённую комнату, где слышны голоса, шаги и смешные ответы. Здесь всё происходит быстро и немного беспокойно. Такой фон легко представить: игрушки, книжки и ребёнок, который не сидит на месте.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говорит по-своему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показан так, как часто выглядят дети в реальной жизни: он упрямится, фантазирует и отвечает неожиданно. В его поведении есть озорство, но нет злости. Поэтому образ получается очень узнаваемым и тёплым.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вызывает улыбку, потому что в нём обычные семейные разговоры звучат неожиданно и смешно. Читателю легко представить знакомую домашнюю ситуацию.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не кажется вредным или плохим. Он просто ребёнок, который капризничает, ошибается и говорит не так, как ждут взрослые.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наполнен добротой: рядом со смешными словами чувствуется забота семьи. Поэтому смех в стихотворении мягкий и совсем не обидный.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светлое настроение. Хочется ещё раз перечитать строки и снова увидеть, как смешное соседствует с теплом и лаской.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200" y="550535"/>
            <a:ext cx="368100" cy="2944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считалкой и потешкой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в прибаутке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дробно, как маленькая потешка. Его приятно произносить вслух, потому что строки идут одна за другой почти как в игре.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похожие конструкции делают текст понятным и запоминающимся. Слушатель быстро улавливает порядок строк и начинает предугадывать звучание.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«Федотка» напоминает маленькое выступление. В нём есть шутка, ритм и живой разговор, поэтому стихотворение легко представить как забавную сценку.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в центре домашней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Федотка может стоять или сидеть в центре комнаты, а рядом — взрослые с спокойными лицами. Добавьте игрушки, чашку, книжку или другие домашние вещи. Так сразу станет ясно, что действие происходит дома.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краски и смешные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мягкие, тёплые цвета, крупные выразительные лица и немного преувеличенные жесты. Можно показать удивление, каприз или улыбку. Такие детали передадут весёлое настроение стихотворения и сделают картинку живой.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нарисовать «Федотку»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«Федотка»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близки короткие и понятные строки. Их легко слушать, а потом повторять, как маленькую игру со словами и ритмом.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похож на обычного ребёнка: он смешно упрямится, фантазирует и говорит не совсем так, как взрослые ждут. Это вызывает улыбку и узнавание.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движения и доброй шутки. Поэтому оно не надоедает и каждый раз звучит свежо, будто весёлая история из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Чуковского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стихи с живой речью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создавал произведения, в которых слышны разговор, игра и весёлый ритм. Его стихи легко читать вслух и запоминать.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истории становятся смешными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«Федотке» поэт берёт обычную семейную сцену и превращает её в шутливый рассказ. Простая ситуация начинает звучать как маленький спектакль.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встреча с любимым стилем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продолжает узнаваемую манеру Чуковского: юмор, наблюдательность и любовь к детскому миру. Поэтому оно хорошо вписывается в его творчество.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образы стихотворения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слова, связанные с домом, семьёй и детской шалостью. Они сразу настраивают на добрый и смешной разговорный тон.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помогают представить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 «Федотку», легко вообразить игрушки, книжки и уютную комнату. Весёлое лицо героя и домашние предметы делают образ цельным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Федотка остаётся в памяти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 благодаря смешному сюжету, звонким строкам и живому характеру героя. Оно близко детям, потому что показывает обычную жизнь с теплом, шуткой и улыбкой.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2026-05-23T22:58:13Z</dcterms:created>
  <dcterms:modified xsi:type="dcterms:W3CDTF">2026-05-23T22:58:13Z</dcterms:modified>
</cp:coreProperties>
</file>