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Российской империи: реформы, победы и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— начало XIX века: Россия усилилась, расширилась и прославилась, но сохранила крепостной строй.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XVIII века Россия отставала от Европы по промышленности, образованию и морскому делу. У страны было мало выходов к морям, а армия во многом опиралась на старые методы. Требовались реформы, чтобы укрепить государство и авторитет на международной арене.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Россия на рубеже XVII–XVIII веков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перестроил управление: создал Сенат и коллегии, чтобы чиновники работали по единым правилам и государство быстрее принимало решения.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преобразование государства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поддержки армии и флота усилили сборы: появились новые налоги и повинности. Они также помогали строить города, включая новые опорные центры державы.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1722 году ввели Табель о рангах — продвижение зависело от службы. Это связало карьеру с работой на государство и дисциплиной.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война: путь России к Балтике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Нарвы к Ништадтскому миру заметен рост устойчивости русских сил: от трудных поражений — к закреплению успеха на море.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постепенный поворот: победы ускоряли выход к Балтике, а мир закреплял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Северной войны: Нарва (1700), Полтава (1709), Гангут (1714), Ништадтский мир (1721).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новая столица империи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Верфи и каналы как «визитная карточка»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включало верфи и сеть каналов, а также возведение каменных зданий. Городские решения соединяли практичность порта и архитектурные черты, которые напоминали о европейских образцах.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созданный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основали в 1703 году, а уже в 1712-м он стал столицей. Его замысел связывали с морской торговлей и контролем над берегом Балтики — портом, крепостью и пунктом управления.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символ нового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облике Санкт-Петербурга было видно стремление к обновлению государства. Европейская архитектура, регулярная планировка и масштаб строительства показывали: империя делает ставку на науку, флот и дальние связи.
</a:t>
            </a:r>
            <a:endParaRPr lang="en-US" sz="10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Петра I его преобразования в основном сохранились. Государственная система продолжала меняться, а управленческие нововведения не были полностью отменены.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Елизавете Петровне и Екатерине II Россия активнее участвовала в международной политике. Усиливалось влияние страны в Европе, а дипломатия и армия действовали вместе.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флот оставались опорой власти: именно они обеспечивали безопасность границ и поддерживали престиж империи. Это было особенно важно после крупных войн начала 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росла роль дворянства в управлении. Чем больше дворяне вовлекались в государственные дела, тем заметнее становилось их влияние на жизнь страны.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Петра I: укрепление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расширения территории с опорой на ключевые даты эпохи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расширялась территория Российской империи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31140"/>
            <a:ext cx="3848986" cy="255278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правители эпохи расцвета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правления показывают, как реформы, войны и управление укрепляли государство и повышали его авторитет.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правителей не означала отказ от курса: сильная власть помогала проводить преобразования и добиваться результатов в войнах и управлении.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правителям эпохи (1682–1825).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и политика просвещённого абсолютизма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самодержавие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опиралась на идеи европейского Просвещения, но сохраняла самодержавную власть. Так она пыталась совместить «умные» реформы с сильным управлением из центра.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Уложенная комиссия (1767)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1767 году созвали Уложенную комиссию. Её работа должна была приблизить законы к новым взглядам на управление и порядок, оставаясь в рамках государственной политики императрицы.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Губернская реформа (1775)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1775 году провели губернскую реформу. Она усилила управление на местах и помогала быстрее применять решения власти, повышая контроль над территорией.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Жалованные грамоты (1785)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Жалованные грамоты дворянству и городам 1785 года закрепили привилегии дворян и права городского населения. При этом крепостное право не отменялось, поэтому общество не стало равным.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XVIII века: литература, театр, архитектура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как «зеркало времени»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 России активно развивались литература и театр. М. В. Ломоносов стал символом науки и образования, а Д. И. Фонвизин создал комедию «Недоросль», где показал проблемы воспитания и нравов.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наука: европейские черты и рост престижа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особенно заметны барокко и классицизм. Дворцы Петербурга и Москвы передавали европейское влияние и одновременно демонстрировали растущий престиж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армии и флота в XVIII веке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XVIII века Россия формировала регулярную армию и собирала Балтийский флот; к концу столетия численность и роль вооружённых сил заметно выросли.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рост: развитие сухопутных войск и военно-морского флота шло параллельно и поддерживало статус империи.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условные индексы (без привязки к точным числам) для иллюстрации тенденции; использовано описание процесса формирования сил в XVIII 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быстро росло число мануфактур, особенно в горнозаводских районах Урала. Там развивалась металлургия, а производство чугуна стало одним из заметных направлений экономики.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внутреннего обмена опиралось на ярмарки и речную торговлю: товары легче доходили до удалённых регионов, формируя более связанное хозяйство. Это укрепляло стабильность местных рынков.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через Балтийские и черноморские порты дополняла внутреннюю экономику. Так Россия связывала разные части страны с внешними покупателями и поставщиками, расширяя возможности промышленников и купцов.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торговля Российской империи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эпоху имперского роста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учебные корпуса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школы, кадетские корпуса и высшие учебные заведения, чтобы готовить специалистов для армии, управления и культуры. Образование становилось системной потребностью государства.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был основан Московский университет, который со временем превратился в ключевой центр подготовки образованных людей. Его роль особенно усилилась в середине века.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и 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география, история, астрономия и другие естественные дисциплины. Научные знания поддерживались практическими задачами: картографией, наблюдениями и изучением природных ресурсов.
</a:t>
            </a:r>
            <a:endParaRPr lang="en-US" sz="1307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экспедиции изучали Сибирь, Камчатку и другие регионы империи. Они давали описания территорий и природных условий, расширяя представления о стране и её возможностях.
</a:t>
            </a:r>
            <a:endParaRPr lang="en-US" sz="13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последствий: реформы и военные расходы → налоги → усиление власти помещиков → ухудшение положения крестьян → восстания и ужесточение контроля.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реформы усиливали государство — и почему росло напряжение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населения России составляли крестьяне, и значительная их доля находилась в крепостной зависимости. Крепостные были прикреплены к земле и зависели от воли помещиков.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дворянских привилегий сочеталось с ростом государственных повинностей. В результате социальное неравенство углублялось, а давление на деревню становилось более тяжёлым.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и жизнь большинства населения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касалась не только хозяйства, но и личной жизни: помещик определял многие правила повседневности. Это ограничивало возможности перемещения, выбора занятий и защиты интересов крестьян.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и её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Россия выдержала нашествие армии Наполеона. Ключевыми событиями стали Бородинское сражение, оставление Москвы и пожар столицы — они запомнились как символ решимости и потерь.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1814 году русские войска вошли в Париж. Победа в войне резко повысила международный авторитет России и закрепила её роль в европейской политике после наполеоновских кампаний.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как признак могущества империи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подъём проявлялся не только в искусстве: рост образования и науки укреплял престиж империи и помогал формировать образованные кадры.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направлений показывает, что интеллектуальная сфера развивалась вместе с искусством и архитектурой, усиливая общий авторитет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условные доли для визуализации направлений культурного роста; приведены примеры деятелей (Ломоносов, Державин, Карамзин, Баженов, Казаков) без указания точных статистик.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862" y="1587736"/>
            <a:ext cx="205227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противоречия расцвета империи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две стороны эпохи: рост могущества и одновременно сохранявшиеся социальные проблемы, которые ограничивали устойчивость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строка подчёркивает: внешние достижения не устранили главных внутренних ограничений, поэтому противоречия сохранялись.
</a:t>
            </a:r>
            <a:endParaRPr lang="en-US" sz="1288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«Расцвет Российской империи» (XVIII — начало XIX века).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Россия стала огромной державой с сильной армией и флотом, развитой столичной инфраструктурой и заметным влиянием в Европе. Государство укрепляло международные позиции.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расширила территории и получила более удобные пути связей — в том числе через морские направления. Это помогало торговле, снабжению и укреплению стратегической глубины.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XVIII — начало XIX века называют расцветом Российской империи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 престиж в науке, образовании и культуре: развивались университеты, проекты просвещения и архитектурные ансамбли. Россия становилась узнаваемой не только военными успехами.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социальные противоречия никуда не исчезли: сохранялись крепостное право и неравенство. Поэтому «расцвет» означал силу государства и одновременно ограниченность достижений внутри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итог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Российской империи связан с реформами Петра I, курсом Екатерины II, военными победами и культурным подъёмом. Итог усилия государства сочетался с сохранением крепостного строя и глубоких социальных противоречий.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2026-05-12T18:11:33Z</dcterms:created>
  <dcterms:modified xsi:type="dcterms:W3CDTF">2026-05-12T18:11:33Z</dcterms:modified>
</cp:coreProperties>
</file>