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Воинская повесть: героизм, история, память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подвигах защитников Руси, где история становится литературой.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Воинские повести появились в эпоху частых войн и княжеских усобиц. Их основы брали из летописей, устных рассказов и монастырских записей, чтобы сохранить память о защитниках земли.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 почему возник жанр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воинской повести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всегда связан с важным военным событием: походом, обороной города или сражением. В центре внимания — не случайный эпизод, а судьба земли и людей.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действуют ради чести, веры и общего блага. Их речь обычно торжественна: в ней звучат молитвы, обращения к дружине, знамения и сильные чувства.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или поражение получают нравственный смысл. Автор показывает, чему учит событие: верности долгу, мужеству, единству и памяти о тех, кто не вернулся с поля боя.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4767" y="1576525"/>
            <a:ext cx="3715466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Воинская повесть и другие древнерусские жанры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воинская повесть близка к летописи и чем отличается от других жанров.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Воинская повесть опирается на исторический факт, но подаёт его более образно и с сильным патриотическим смыслом.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древнерусской литературе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князя-воина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в воинской повести — не просто правитель, а человек, который отвечает за судьбу народа. Он должен быть смелым, решительным и готовым разделить опасность с воинами.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главе дружины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образ подчёркивают доспехи, меч, шлем, знамя и собранное войско. Рядом стоят верная дружина и опытные бойцы, которые показывают силу общего единства.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419" y="1225603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156" y="1225603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675" y="3203566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98412" y="3203566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и выглядит воинская повесть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часто звучат высокие обращения, молитвы и призывы к дружине. Такая речь создаёт ощущение важности события и придаёт рассказу особую значимость.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Торжественная речь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или похожие обороты помогают подчеркнуть напряжение и сделать речь более выразительной. Они задают ритм и усиливают впечатление от событий.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параллелизмы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Героев сравнивают с соколом, львом, бурей или грозой. Такие образы показывают силу, смелость и стремительность, а врага делают особенно грозным.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с сильными образами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нередко преувеличивают число воинов или тяжесть боя, чтобы усилить драматизм. Язык при этом близок к церковной традиции и книжной речи.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 и книжный стиль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воинской повести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31075" y="1095875"/>
            <a:ext cx="14016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похода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31075" y="2834725"/>
            <a:ext cx="14016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объясняется, почему начинается борьба: появляется угроза, обида или необходимость защитить землю.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823775" y="1095875"/>
            <a:ext cx="14016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войска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23775" y="2834725"/>
            <a:ext cx="14016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призывает дружину, объединяет силы и обращается к воинам с напутственным словом.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516475" y="1095875"/>
            <a:ext cx="14016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битве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3516475" y="2834725"/>
            <a:ext cx="14016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описывается движение к месту сражения, ожидание боя и подготовка к решающему столкновению.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5278438" y="1095875"/>
            <a:ext cx="14016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и исход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78438" y="2834725"/>
            <a:ext cx="14016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подробно передаёт напряжение битвы, мужество защитников и то, чем заканчивается столкновение.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6966963" y="1095875"/>
            <a:ext cx="14016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вывод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6966963" y="2834725"/>
            <a:ext cx="14016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звучат скорбь по погибшим и нравственный итог о долге, верности и единстве.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встречаются чаще всего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учебному материалу о воинской повести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Воинская повесть объединяет военный рассказ и размышление о цене победы.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остаются защита Руси и героизм, а память о павших помогает раскрыть нравственный смысл событий.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перед решающим боем
</a:t>
            </a:r>
            <a:pPr algn="l" indent="0" marL="0">
              <a:lnSpc>
                <a:spcPct val="115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страницах произведения князь Дмитрий собирает силы Руси и готовит их к великому испытанию. В воображении легко возникают дружинники в доспехах, хоругви над строем и тревожное ожидание накануне схватки.
</a:t>
            </a:r>
            <a:endParaRPr lang="en-US" sz="1164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Благословение и надежда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часть текста связана с благословением Сергия Радонежского. Этот эпизод подчёркивает, что победа понимается не только как военный успех, но и как духовная поддержка всего войска.
</a:t>
            </a:r>
            <a:endParaRPr lang="en-US" sz="1179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где решается судьба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Куликово поле изображается как место, где сталкиваются не просто две армии, а две силы: разрушение и защита земли. После боя особенно ясно чувствуется значение единства и общей памяти.
</a:t>
            </a:r>
            <a:endParaRPr lang="en-US" sz="1179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в «Сказании о Мамаевом побоище»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1380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символом объединения русских земель и укрепил веру в общую победу.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Куликовской битве
</a:t>
            </a:r>
            <a:endParaRPr lang="en-US" sz="4800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связана с победой, которая показала силу согласия князей и стала важной страницей памяти о Руси.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памятники жанра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«Повесть о разорении Рязани Батыем» показывает трагедию нашествия и мужество людей, которые защищают город до конца, даже понимая, что силы неравны.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«Повесть о Шевкале» раскрывает сопротивление ордынскому наместнику и подчёркивает, что борьба за честь и свободу воспринималась как общенародное дело.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«Задонщина» обращается к памяти о Куликовской битве и соединяет рассказ о победе с размышлением о прежних бедах и цене согласия.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произведения объединяют скорбь, стойкость и уважение к погибшим, поэтому воинская повесть становится не только рассказом о битве, но и уроком памяти.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последовательность воинской повести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сюжета в древнерусской воинской прозе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444" y="149325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331" y="1493250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0700" y="3292425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3875" y="3299055"/>
            <a:ext cx="318300" cy="254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врага и образ Руси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68700" y="194412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Противник в воинской повести несёт пожары, плен и гибель. Его действия показывают, насколько опасным становится нападение на родную землю и мирную жизнь.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Враг как разрушитель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716950" y="1944200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Русь изображается не абстрактно, а как общий дом, который нужно беречь. Поэтому защита земли воспринимается как обязанность каждого, кто связан с ней родом и памятью.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Русь как дом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68575" y="374337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Князь, дружина и горожане выступают единым строем. Их сила не только в оружии, но и в готовности держаться вместе, несмотря на страх и потери.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667725" y="3243875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Защитники как опора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716950" y="3743375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Жестокость врага и правота защитников создают сильное противопоставление. Благодаря ему подвиг героев выглядит особенно значимым, а исход событий получает нравственную оценку.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5216100" y="3243876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оценок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Эмоции, которые создаёт жанр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типичным сюжетам воинских повестей, без привязки к одному тексту
</a:t>
            </a:r>
            <a:endParaRPr lang="en-US" sz="821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сменяют друг друга вместе с развитием сюжета: напряжение перед боем не исчезает даже в момент победы.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тревога и торжество, но скорбь и надежда удерживают жанр от простого героического рассказа.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267" y="1340425"/>
            <a:ext cx="3715466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их темы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древнерусской литературы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воинская повесть по-разному раскрывает защиту Руси, память о бедствиях и героизм.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произведениях общий смысл один: защита земли, верность долгу и уважение к воинскому подвигу.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воинской повести сегодня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Воинская повесть помогает понять, как в литературе сохраняется память о важных событиях прошлого. Через неё видно, что история страны связана с выбором людей и их ответственностью.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этот жанр ценен тем, что учит читать текст сразу в двух планах: как рассказ о событии и как размышление о долге, единстве и уважении к предкам.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Воинская повесть напоминает и о цене победы. За торжеством всегда стоят потери, поэтому такие тексты формируют не только интерес к истории, но и серьёзное отношение к миру.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Воинская повесть в живописи и кино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князя, дружины, знамен и битв легко становятся основой для картин, миниатюр и книжных иллюстраций. Художников особенно привлекают шлемы, кольчуги, хоругви и напряжённые сцены перед боем.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 воинская повесть помогает создать масштаб исторического события: движение войска, шум сражения, лица героев и тишину после боя. Так текст получает зрительное и эмоциональное продолжение.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675" y="1225603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73212" y="1232233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7931" y="3203566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73212" y="3210196"/>
            <a:ext cx="318300" cy="2546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воинскую повесть в учебнике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текста обычно лежит реальный поход, битва или нашествие. Если событие можно соотнести с историей, это важный признак воинской повести.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событие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героями становятся князь, его воины и защитники земли. Они действуют не ради личной выгоды, а ради чести, веры и общего дела.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и дружина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заметны торжественные обращения, молитвы, повторения и образные сравнения. Речь звучит возвышенно и напоминает книжную, церковную традицию.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речь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описания боя всегда появляется вывод о долге, единстве и памяти о погибших. Именно он отличает воинскую повесть от простого рассказа о сражении.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героя воинской повести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ключевых качеств по типичным воинским повестям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воинской повести действует в трудный момент и не отступает, даже если исход боя кажется тяжёлым или почти предрешённым.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качествами становятся храбрость и верность долгу; именно они делают героя примером защитника Руси.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Воинская повесть учит видеть в истории не только события, но и людей, которые защищали свою землю. Она напоминает о мужестве, единстве и ответственности перед памятью прошлого.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воинская повесть важна и сегодня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2026-05-22T14:43:28Z</dcterms:created>
  <dcterms:modified xsi:type="dcterms:W3CDTF">2026-05-22T14:43:28Z</dcterms:modified>
</cp:coreProperties>
</file>