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Южной и Юго-Восточной Европы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древних цивилизаций, морских путей и культурного разнообразия.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регион и почему он важен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Юго-Восточная Европа лежат на пересечении путей между Европой, Азией и Африкой. Здесь рано возникли города, морская торговля и государства, а сегодня сосредоточены важные порты, курорты и культурные центры.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рубежи региона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и запада регион частично прикрыт Альпами, Динарским нагорьем и Балканскими горами. Эти природные рубежи влияли на связь между районами и делали передвижение людей более сложным.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здесь сильно расчленены: много полуостровов, бухт, заливов и островов. Такое строение берега удобно для портов, рыболовства и морской торговли, но требует развитого транспорта между городами.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господствует мягкий средиземноморский климат, а во внутренних районах он становится более континентальным. В горах лето короче, а зима холоднее, чем на побережье.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гор, равнин и островов делает ландшафты региона очень неодинаковыми. Именно поэтому рядом могут развиваться и морские курорты, и пастбища, и плодородные сельскохозяйственные районы.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определяют, где строят города, как прокладывают дороги и какие отрасли хозяйства развиваются быстрее. На равнинах легче заниматься земледелием, а в горах — животноводством и туризмом.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и побережья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147028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региона привлекает путешественников мягким климатом, красивыми пейзажами и памятниками истории. Поэтому здесь особенно быстро развиваются гостиницы, кафе, экскурсии и морские прогулки.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461972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приморские города выросли именно благодаря удобным бухтам и защищённым гаваням. Сегодня они сочетают историческую застройку, портовые функции и привлекательность для отдыхающих.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3776906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Дубровник, Сплит, Пирей, Триест и Патры играют роль морских ворот. Через них проходят грузы, пассажиры и туристы, а рядом развиваются склады, сервис и транспортные компании.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2091829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Адриатическое, Ионическое и Эгейское моря особенно важны для стран Южной и Юго-Восточной Европы. Они поддерживают судоходство, рыболовство, международную торговлю и прибрежный туризм.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06750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путь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веками соединяло страны региона с другими частями света. По нему перевозили товары, людей и идеи, поэтому прибрежные города раньше становились богатыми и влиятельными.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779" y="2244550"/>
            <a:ext cx="3534692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региона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Южной и Юго-Восточной Европы по столицам, населению и площади.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Румыния особенно выделяются площадью, а по населению лидируют Италия и Испания.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национальные статистические службы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нескольких государствах сосредоточена основная часть жителей региона, поэтому именно они сильнее влияют на экономику и городскую сеть.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крупнейшими и более малыми странами заметный: население распределено очень неравномерно.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ООН и национальных статистических служб,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религии и культурная мозаика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и православие остаются главными религиями региона. Их влияние заметно в праздниках, архитектуре храмов, школьных традициях и в облике многих старых городов.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распространены романские, славянские, греческий и албанский языки. Это отражает многовековое соседство народов и исторические связи между странами, которые развивались рядом, но по-разному.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части Балкан исторически заметно влияние ислама, связанное с османским периодом. Оно проявляется в памятниках, городской планировке и некоторых культурных обычаях.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великих цивилизаций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Греция, Древний Рим, Византия и Османская империя оставили здесь храмы, крепости, мосты и площади. Именно это создало богатую историческую память региона.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история сформировала карту региона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крупных исторических этапов, повлиявших на современные государства Южной и Юго-Восточной Европы.
</a:t>
            </a:r>
            <a:endParaRPr lang="en-US" sz="10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крупные города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Мадрид — 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Мадрид выполняют сразу несколько функций: здесь работают органы власти, университеты, музеи и крупные транспортные узлы. Эти города давно стали символами своих стран и важными точками на карте Европы.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София, Бухарест, Белград, Загреб, Тирана, Скопье и Подгорица заметно различаются по размеру, но для своих стран остаются главными административными и экономическими центрами. В них сосредоточены учреждения, вузы и деловые кварталы.
</a:t>
            </a:r>
            <a:endParaRPr lang="en-US" sz="1056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Лиссабон, как и многие другие столицы региона, развивались с опорой на море и торговлю. Их положение помогло укрепить связи с другими странами и сделать города важными культурными воротами региона.
</a:t>
            </a:r>
            <a:endParaRPr lang="en-US" sz="10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 острова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рельеф объясняет, почему в одних странах больше крупных городов на равнинах, а в других — горных поселений и курортов.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Гористые страны чаще опираются на туризм и животноводство, а равнинные районы удобнее для земледелия и транспорта.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физической карте региона, школьное обобщение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Хозяйство: что производят страны региона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именно туризм даёт заметную часть доходов. Гостиницы, рестораны, транспорт, экскурсии и торговля создают рабочие места и поддерживают экономику приморских и исторических городов.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Италия, Румыния, Болгария и Португалия развивают машиностроение, пищевую, текстильную и перерабатывающую промышленность. В городах и промышленных центрах сосредоточены предприятия, ориентированные и на внутренний рынок, и на экспорт.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длинной береговой линией опираются на порты, судоходство и рыбный промысел. Морские пути связывают их с другими регионами Европы, Азии и Африки, ускоряя торговлю и перевозки.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выращивают зерновые, овощи, виноград и подсолнечник, а в тёплых районах — оливки и цитрусовые. В горных местностях важны пастбища, овцеводство и козоводство.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выбирает свои сильные стороны: Италия — автомобили и мода, Греция и Хорватия — туризм и перевозки, Португалия — текстиль и виноделие, Болгария и Румыния — сельское хозяйство и промышленность.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264512"/>
            <a:ext cx="3856200" cy="20982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специализации стран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известны страны региона и какие отрасли приносят им доход.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держится на сочетании услуг, промышленности, сельского хозяйства и морской торговли; при этом специализация стран заметно различается.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Евростат; национальные статистические службы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важнейший источник дохода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Адриатического, Ионического и Эгейского морей привлекают миллионы отдыхающих. Пляжи, бухты, острова и старинные города делают регион особенно удобным для морского и культурного туризма.
</a:t>
            </a:r>
            <a:endParaRPr lang="en-US" sz="1118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Рим, Афины, Дубровник, Венеция и Барселона известны памятниками разных эпох. Туристы приезжают сюда не только ради отдыха, но и ради музеев, площадей, крепостей и древних руин.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поток поддерживает гостиницы, кафе, транспорт, экскурсионные службы и торговлю. В сезон спрос на услуги растёт, поэтому многие жители получают временную или постоянную работу.
</a:t>
            </a:r>
            <a:endParaRPr lang="en-US" sz="1168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для 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государств туризм — одна из главных статей дохода и важный источник валюты. Особенно это заметно в прибрежных районах и на популярных островах, где сезон длится долго.
</a:t>
            </a:r>
            <a:endParaRPr lang="en-US" sz="11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региона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климат особенно хорошо заметен на побережьях, где лето длиннее и суше, а зимы мягче. Внутри материка и в горах погодные условия заметно строже.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моря и выше над уровнем моря, тем прохладнее и влажнее климат; это влияет на сельское хозяйство и размещение населения.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особенностей региона по данным национальных метеослужб и климатических справочников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сельское хозяйство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 под виноград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южных склонах холмов люди издавна создают террасы, чтобы удерживать почву и воду. Здесь хорошо растут виноград и оливки, а рядом часто можно увидеть небольшие деревни и каменные дома.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пастбища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просторнее: там выращивают пшеницу, кукурузу, овощи и подсолнечник. В более сухих и горных районах важнее пастбища, где разводят овец и коз, приспособленных к неровному рельефу.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различия развития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заметно отличаются по доходам населения и темпам экономического роста. В одних государствах быстрее развиваются услуги и промышленность, в других ещё заметно влияние прошлых кризисов.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части Балкан до сих пор ощущаются последствия войн 1990-х годов. Они затронули города, предприятия, транспортные связи и жизнь многих семей, поэтому восстановление идёт неравномерно.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отток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молодые люди уезжают учиться и работать в более богатые государства Европы. Это уменьшает число работников и затрудняет развитие местной экономики и социальных услуг.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необходимо обновлять дороги, железные дороги, школы, больницы и предприятия. Современная инфраструктура помогает быстрее перевозить людей и товары, а также привлекать инвестиции.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страны региона входят в Европейский союз, поэтому их связи с общеевропейскими структурами различаются. Это влияет на торговлю, законы, движение людей и доступ к совместным проектам.
</a:t>
            </a:r>
            <a:endParaRPr lang="en-US" sz="9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региона могут сотрудничать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основные направления совместной работы государств Южной и Юго-Восточной Европы.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столиц по численности населения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региона различаются не только по размеру, но и по роли: одни являются крупными экономическими центрами, другие — более компактными административными городами.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населения характерна для крупнейших столиц Южной Европы, тогда как многие балканские столицы заметно меньше по масштабам.
</a:t>
            </a:r>
            <a:endParaRPr lang="en-US" sz="1152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городского населения по данным национальных статистических служб и городских администраций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регион изучают отдельно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15484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этого региона помогает понять, как возникают и меняются государства, почему развиваются национальные движения и как страны ищут место в современной европейской интеграции.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467837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европейских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соединяет Европу с Азией и Африкой через порты, торговые пути и транспортные коридоры. Поэтому он важен для понимания обмена товарами, людьми и идеями.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8082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небольшой территории соседствуют католические, православные и мусульманские традиции. Это отражается в праздниках, архитектуре, языке, кухне и повседневной жизни жителей.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93806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развивались античные государства, Византия и Османская империя. Следы этих эпох видны в крепостях, храмах, городских площадях и в самих границах современных стран.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06780" y="1871450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объединены морями, полуостровами и горными цепями. Такое положение делает их удобными для морской торговли, но одновременно усложняет сухопутные связи внутри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перекрёстке Европы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Юго-Восточная Европа объединяют море, историю и культурное разнообразие. Их страны различаются, но вместе они важны для туризма, торговли, транспорта и будущего сотрудничества в Европе.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2026-06-01T04:30:24Z</dcterms:created>
  <dcterms:modified xsi:type="dcterms:W3CDTF">2026-06-01T04:30:24Z</dcterms:modified>
</cp:coreProperties>
</file>