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о популярных видах досуга подростков и влиянии технологий.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модуля "Развлечения"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индустрии развлечений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театров и гладиаторских боёв до кино и цифровых платформ – развлечения отражают культурные изменения и технологии, формируя досуг и социальные связи.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развлечений: классификация и примеры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подростки предпочитают смотреть фильмы и сериалы онлайн или в кинотеатрах, что помогает им расслабиться и расширить кругозор.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 сериалы — популярный способ отдыха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платформы для общения создают уникальное пространство для взаимодействия, творчества и формирования комьюнити с общими увлечениями.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 и социальные сети: активное общение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музыкальных мероприятий и слушание любимых исполнителей в цифровом формате способствует формированию вкусов и социальной идентичности.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концерты объединяют по интересам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фильмы доступны через стриминговые сервисы и влияют на культуру подростков, моду и язык.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млрд долларов
</a:t>
            </a:r>
            <a:endParaRPr lang="en-US" sz="4529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мировой киноиндустрии в 2023 году говорит о значимости этого вида развлечений.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киноиндустрии, 2023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Музыка: мировые жанры и современные тренды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Платформы, такие как Spotify и Яндекс.Музыка, обеспечивают моментальный доступ к разнообразной музыке, что меняет поведение слушателей и расширяет музыкальные вкусы.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стриминговых сервисов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Исполнители BTS, Billie Eilish и российская Монеточка привлекают молодёжь, влияя на музыкальные предпочтения и формируя современные тренды.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музыкальные исполнители сегодня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Онлайн-фестивали и кавер-группы объединяют подростков, создавая новые возможности для знакомств и творческого самовыражения.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сообщество и онлайн-концерты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557650"/>
            <a:ext cx="4348200" cy="31460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видов развлечений среди подростков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вовлечённость и частоту различных видов досуга у подростков в России с указанием любимых платформ.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 и социальные сети лидируют по частоте использования, спорт популярен, а фильмы предпочитают смотреть несколько раз в неделю.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Mediascope, 2023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Видеоигры: современная виртуальная вселенная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Minecraft, GTA и Fortnite остаются самыми востребованными в России, предлагая открытые миры и разнообразный геймплей для всех возрастов.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игры среди подростков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 улучшают мышление, внимательность и навыки командной работы, а также формируют уникальную молодёжную культуру со своими символами и лидерами мнений.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игр на развитие навыков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проводится свыше 250 турниров с призовым фондом более 40 млн долларов, что привлекает профессионалов и поклонников киберспорта.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 и его развитие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Как распределяют свободное время российские подростки
</a:t>
            </a:r>
            <a:endParaRPr lang="en-US" sz="316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занимают наибольшую часть досуга, отражая тенденцию к онлайн-взаимодействию.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времени посвящена цифровым развлечениям, что показывает смещение в сторону виртуального досуга.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Teen Trends, 2022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баскетбол и роликовые коньки являются наиболее популярными видами активного отдыха среди российских подростков.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на свежем воздухе помогают укрепить здоровье и развить выносливость у 52% подростков России.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на свежем воздухе: спорт и активити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Активности на улице способствуют формированию социальных связей и снижению психологического напряжения в повседневной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блогеры: новое поколение звёзд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ВКонтакте, TikTok и YouTube стали основными площадками для развлечений и образования среди подростков в России.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для современного общения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Блогеры как Даня Милохин и Ксюша Хоффман создают тренды и влияют на культурные предпочтения молодых пользователей.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лидеров мнений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92% подростков вовлечены в активное общение и создание контента, что способствует формированию новых форм самовыражения.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использование соцсетей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книги и комиксы остаются популярным видом досуга, развивая фантазию и языковые навыки у подростков, способствуя знакомству с различными культурами и жанрами литературы.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Манга и фанфики привлекают молодежь за счёт ярких сюжетов и близких тем, часто объединяя читателей в онлайн-сообщества для обсуждения и творчества.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комиксы: традиционные и современные форматы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авторы — Джоан Роулинг и Рик Риордан — формируют интерес к фантастике и мифологии, а японская манга дополняет этот перечень яркими визуальными образами и сюжетными линиями.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ридеры и аудиокниги делают литературу доступнее: подростки могут читать или слушать в любое время, расширяя возможности для образования и развлечения.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гаджеты: новые возможности развлечений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Смартфоны, планшеты и VR-устройства обеспечивают мгновенный доступ к интерактивному контенту, включая мобильные игры, приложения и расширенную реальность, что разнообразит развлекательный опыт подростков.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используют гаджеты ежедневно для игр и просмотра видео, что не только развлекает, но и открывает новые возможности для обучения и творческого самовыражения.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рост потребления интернет-развлечений (2010–2023)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этот период существенно увеличилась популярность онлайн-стриминга, социальных сетей и онлайн-игр среди подростков по всей России.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значительном смещении досуга в сторону цифровых технологий и онлайн-платформ с 2010 по 2023 год.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и культурные особенности развлечений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стране развлечения отражают местные культурные традиции: Япония выделяется аниме и косплеем, ведь эти формы тесно связаны с её медиа-культурой.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востребованы КВН, литературные кружки и настольные игры, что указывает на сочетание интеллектуального досуга и командного взаимодействия.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доминируют баскетбол и голливудские кинофильмы, которые не только популярны, но и влияют на образ жизни и ценности подростков.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и семья: совместный досуг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просмотры фильмов и настольные игры служат важным средством укрепления связей внутри семьи, создавая общие воспоминания и приятные эмоции.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прогулки и поездки на природу способствуют не только физическому здоровью, но и улучшению взаимопонимания между подростками и взрослыми.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развлечения подростком
</a:t>
            </a:r>
            <a:endParaRPr lang="en-US" sz="2707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принятия решения при выборе досуга подростками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риски современных развлечений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развивают творческое мышление, коммуникативные навыки и снижают стресс, способствуя всестороннему развитию личности подростков.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виртуальным и реальным досугом способствует сохранению психического равновесия и улучшает качество жизни подростков.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Интернет-зависимость и кибербуллинг представляют серьёзные риски, требующие внимательного контроля и образования в сфере цифровой безопасности.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время перед экраном повышает нагрузку на зрение и снижает физическую активность, что негативно влияет на здоровье молодёжи.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развлечения стимулируют критическое мышление и повышают интерес к учёбе, расширяя кругозор и укрепляя мотивацию.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развлечений на учебу и развитие подростков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сочетать учебу с отдыхом формирует самодисциплину и помогает подросткам успешно осваивать новые знания.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между учёбой и досугом может привести к снижению успеваемости, ухудшению режима сна и общей усталости.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доступности виртуальной и дополненной реальности создаёт новые возможности для индивидуализированного и интерактивного развлечения.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82%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активно используют цифровые технологии для досуга, что отражает значительный сдвиг в их привычках и ожидает дальнейшее развитие.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развлечения играют ключевую роль в жизни подростков, развивая их и помогая социализироваться. Важно сохранять равновесие между традиционными и цифровыми формами досуга для гармоничного развития.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баланса в развлечениях для подростков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2026-05-07T05:39:11Z</dcterms:created>
  <dcterms:modified xsi:type="dcterms:W3CDTF">2026-05-07T05:39:11Z</dcterms:modified>
</cp:coreProperties>
</file>