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единый регион, разные страны
</a:t>
            </a:r>
            <a:endParaRPr lang="en-US" sz="2777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климат, доверие, традиции и современность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Северная Европа — это не одна страна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кажется единой, но за общими чертами скрываются разные языки, история и модели развития. Разберём, какие страны входят в регион и чем они действительно отличаются.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региона и пять стран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стран региона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Дания, Норвегия, Швеция, Финляндия и Исландия составляют ядро Северной Европы. Их объединяют северные широты, выход к морям и близость к Арктике.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видно, что страны региона вытянуты вдоль северной части Европы. Это делает морские пути, порты и прибрежные города особенно важными.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своя география: фьорды Норвегии, леса Финляндии, островное положение Исландии, равнины Дании и берега Швеции формируют разные условия жизни.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природные условия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регион объединяют схожие природные вызовы: холодный сезон, длинные зимы и необходимость приспосабливать быт к северному климату.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странами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историческая память о мореходстве, торговле и контактах между соседями помогает воспринимать Северную Европу как единое культурное пространство.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Европа, Скандинавия и Балтика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Скандинавией в узком смысле обычно называют Данию, Норвегию и Швецию. Именно эти страны связаны особенно близким языковым и историческим родством.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Узкое понимание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широком разговорном употреблении к Скандинавии иногда относят Финляндию и Исландию. Однако такое расширение зависит от контекста и не является строгим правилом.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употребление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 — понятие шире. Оно охватывает все страны северной части континента и позволяет учитывать не только родство, но и различия между ними.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регион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границ важно для географии и истории: одни термины описывают язык и культуру, другие — положение на карте и экономические связи.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термины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регион связан с побережьем Балтийского моря. Он частично пересекается с Северной Европой, особенно в случае Финляндии и Швеции.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понятий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ландшафты региона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сезонность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здесь рано темнеет, а летом световой день может казаться почти бесконечным. Такая резкая смена света влияет на режим сна, учебу, работу и отдых.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внутренние районы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Фьорды, скалы и ледники делают северные берега узнаваемыми, но не менее важны леса и озёра. Внутренние районы часто выглядят спокойнее и мягче, чем суровое побережье.
</a:t>
            </a:r>
            <a:endParaRPr lang="en-US" sz="103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не только пейзаж, но и инфраструктуру. Дома, дороги и транспорт проектируют так, чтобы они выдерживали снег, ветер и долгую холодную зиму.
</a:t>
            </a:r>
            <a:endParaRPr lang="en-US" sz="10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образ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дома строят так, чтобы они сохраняли тепло и экономили энергию. Это помогает переживать долгий холодный сезон без лишних затрат и дискомфорта.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уборка дорог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лёд не должны останавливать движение, поэтому коммунальные службы быстро очищают улицы и трассы. Надёжная инфраструктура становится частью повседневной безопасности.
</a:t>
            </a:r>
            <a:endParaRPr lang="en-US" sz="1343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удобно ходить пешком и ездить на велосипеде даже в прохладную погоду. Планировка улиц поддерживает короткие поездки и бережное отношение к пространству.
</a:t>
            </a:r>
            <a:endParaRPr lang="en-US" sz="1374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 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остаётся важной частью жизни школьников и взрослых: прогулки, походы, катание на лыжах и выезды к воде воспринимаются как обычный досуг.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языки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близость стран, их население сильно различается: Швеция заметно крупнее Исландии, а северные языки не всегда понятны без изучения.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малонаселён по мировым меркам, но внутри него есть сильный контраст между крупными и небольшими странами.
</a:t>
            </a:r>
            <a:endParaRPr lang="en-US" sz="134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 данным национальных статистических служб и World Bank, 2023–2024
</a:t>
            </a:r>
            <a:endParaRPr lang="en-US" sz="10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языки здесь похожи и различны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Норвежский, шведский и датский относятся к северогерманской группе. Их сходство заметно в лексике и историческом развитии, хотя взаимопонимание не всегда полное.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языки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во многих странах изучают очень рано и широко используют в образовании, туризме и медиа. Поэтому языковое разнообразие не мешает международному общению.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Исландский сохранил много старых черт и нередко воспринимается как язык с сильной исторической преемственностью. Это делает его особенно ценным для изучения прошлого региона.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преемственность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принадлежит к финно-угорской семье и поэтому резко отличается от соседних скандинавских языков. Его структура и словарь формируют отдельную языковую традицию.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финский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викингов к современным государствам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 — XIX век: государства
</a:t>
            </a:r>
            <a:pPr algn="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усилились монархии, появились союзы и соперничество между государствами. В XIX–XX веках страны закрепили независимость, современные границы и парламентские системы.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VIII–XI века: викинги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викингов северные мореплаватели активно ходили по морям, торговали и основывали поселения. Эти контакты сформировали раннюю общую историческую память региона.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 — сегодня: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новейшее время Северная Европа сделала ставку на демократию, социальные реформы и международное сотрудничество. Это стало основой современного облика региона.
</a:t>
            </a:r>
            <a:endParaRPr lang="en-US" sz="13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повороты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переход от средневековых перемен к современным институтам.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Economist Intelligence Unit, Democracy Index 2023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пяти странах региона демократия оценивается как устойчивая и зрелая, поэтому участие граждан в политике остаётся высоким.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из 5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региона в индексе демократии отнесены к категории полных демократий.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Social Expenditure Database, последние доступные данные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Щедрая социальная система требует значительных ресурсов: на поддержку граждан уходит заметная часть экономики, зато снижается неравенство и растёт безопасность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25%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может направляться на социальную защиту в странах Северной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Exports of goods and services (% of GDP), последние доступные данные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остаётся одной из главных опор экономики: он связывает регион с мировыми рынками и делает производство чувствительным к качеству и инновациям.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отдельных стран региона формируется за счёт экспорта товаров и услуг.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инновации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торговли, страны региона вкладываются в научные исследования, цифровые сервисы и новые технологии, чтобы сохранять конкурентоспособность в долгосрочной перспективе.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Швеция, Финляндия и Дания выделяются особенно высокими вложениями в исследования, а Норвегия и Исландия сохраняют уверенный средний уровень.
</a:t>
            </a:r>
            <a:endParaRPr lang="en-US" sz="123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Main Science and Technology Indicators, последние доступные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устойчивого развития
</a:t>
            </a:r>
            <a:endParaRPr lang="en-US" sz="2845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и гидроэнергетика стали для региона не вспомогательным, а стратегическим ресурсом. Они снижают зависимость от импорта топлива и помогают проводить долгую климатическую политику.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переработка отходов встроены в городскую инфраструктуру и школьные привычки. Это показывает, что экологическая ответственность здесь начинается с повседневных действий, а не только с законов.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без лишних отходов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принимаются с расчётом на десятилетия: в транспорте, строительстве и энергетике ценится не эффектная новизна, а устойчивый результат и надёжность.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перспектива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моря воспринимаются как экономический и природный капитал одновременно. Их охрана поддерживает биоразнообразие, туризм и качество жизни будущих поколений.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экосистем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культурные коды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саги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саг до современных романов здесь особенно ценят точный язык, психологическую глубину и связь человека с природой. Литература часто становится способом говорить о памяти и переменах.
</a:t>
            </a:r>
            <a:endParaRPr lang="en-US" sz="128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фольклор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и современная сцена сочетают простоту формы и сильную эмоциональность. Музыка нередко опирается на фольклорные мотивы, но звучит вполне по-современному.
</a:t>
            </a:r>
            <a:endParaRPr lang="en-US" sz="137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детектив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региона известно сдержанной эстетикой, вниманием к характеру и социальной теме. Отдельное место занимает скандинавский детектив, который стал международным культурным брендом.
</a:t>
            </a:r>
            <a:endParaRPr lang="en-US" sz="1277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сезонность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часто связаны со светом, летом, зимой и сменой сезонов. Они помогают сохранить связь с природным ритмом и делают календарь особенно выразительным.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узнаются сразу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как знак северной общности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с северным крестом хорошо узнаются даже без подписи: они подчёркивают общую историческую память и одновременно сохраняют национальную самобытность каждой страны. Простая геометрия символа делает его заметным на фоне пейзажа, кораблей и городской архитектуры.
</a:t>
            </a:r>
            <a:endParaRPr lang="en-US" sz="1005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архитектуре и наследии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викингов, деревянные церкви и старые дома напоминают о времени морских походов, торговли и раннего освоения холодных берегов. Сегодня эти образы помогают увидеть, как история встроена в современный визуальный язык региона.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Минимализм, свет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дизайн узнают по чистым линиям, светлым интерьерам и функциональности без лишней декоративности. В домах и общественных зданиях особенно важны свет, уют и практичность, поэтому даже современная архитектура выглядит сдержанно и очень цельно.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повседневные привычки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маршрут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фьорды и исландские ледники показывают мощь северной природы. Для туристов это не только красивые виды, но и возможность увидеть, как рельеф влияет на жизнь поселений и маршруты путешествий.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сезонам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влияет на досуг почти во всех странах: зимой чаще выбирают музеи, спорт и кафе, а летом — прогулки, пикники, морские поездки и долгие вечера на открытом воздухе.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 историей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кварталы Стокгольма и Копенгагена помогают понять городскую историю региона. Узкие улицы, набережные и площади сохраняют атмосферу прошлого, хотя сами города остаются современными и удобными для жизни.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повседневности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Финские озёра и датские острова создают совершенно разный ритм поездок. В одном случае важны тишина и вода, в другом — короткие переправы, велосипеды и близость к морю.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столиц Северной Европы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 в общем северном ядре сочетаются морские, островные, лесные и арктические черты.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пяти странах есть общие черты региона, но природные условия и хозяйственная специализация заметно различаются.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национальные статистические и туристические сайты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уроки доверия и устойчивости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показывает, как доверие, образование и ответственность работают вместе: именно поэтому регион часто воспринимают как пример устойчивого и продуманного развития, а не как набор случайных успехов.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2026-07-26T06:45:38Z</dcterms:created>
  <dcterms:modified xsi:type="dcterms:W3CDTF">2026-07-26T06:45:38Z</dcterms:modified>
</cp:coreProperties>
</file>