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jpe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С. Высоцкий. «Песня о друге»: тема дружбы и испытания характера
</a:t>
            </a:r>
            <a:endParaRPr lang="en-US" sz="3125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дружбе, которая проверяется в опасности и раскрывает характер человека.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Высоцкий и эпоха авторской песни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Высоцкий был поэтом, актером и исполнителем, а его «Песня о друге» стала ярким примером авторской песни 1960-х годов.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настоящей дружбы в тексте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в песне оценивается не по красивым словам, а по поступкам, особенно тогда, когда ситуация становится опасной и напряженной.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подчеркивает качества, без которых дружба невозможна: надежность, смелость, спокойствие, умение не растеряться и поддержать товарища.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ясна: настоящий друг не исчезает в трудный момент, а остается рядом и подтверждает верность делом.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гор как символ жизненного испытания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 песне — это не просто пейзаж, а знак трудного пути, где человек раскрывает свой характер и учится доверять другим.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Альпинистская связка символизирует взаимную опору: в опасности особенно важно идти вместе, не теряя ответственности за товарища.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песни: от совета к выводу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предупреждение: в опасной ситуации важно сразу понять, можно ли положиться на спутника.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перечисляются признаки надежного товарища: он не паникует, помогает и ведет себя достойно.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появляется нравственный вывод: друг узнается не в разговоре, а в поступке и испытании.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настоящего друга в песне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качества Высоцкий ставит в центр разговора о дружбе.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верность и помощь, значит, для автора дружба — это прежде всего действие.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«Песни о друге» В. С. Высоцкого (1966)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300423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84300"/>
            <a:ext cx="440100" cy="35208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героя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Опытный собеседник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так, будто сам прошел через риск и хорошо знает цену надежному товариществу. Его слова звучат как совет человека, которому можно доверять.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позиция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оценивает человека по поступкам и не оправдывает слабость в опасности. Такая четкая позиция делает смысл песни убедительным для школьников.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интонации нет высоких деклараций и поучительности. Он говорит просто, по-товарищески, поэтому песня воспринимается как живой и честный разговор.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и ненадежный друг: сравнение признаков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люди ведут себя в одной и той же трудной ситуации.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Надежность проявляется в спокойствии и поддержке, а ненадежность — в страхе и отказе от ответственности.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«Песни о друге» В. С. Высоцкого (1966)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песни: простота, точность, разговорная интонация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использует короткие и ясные фразы, поэтому смысл песни легко понимается даже без сложного литературного анализа.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выражений усиливает главную мысль: о дружбе нельзя говорить абстрактно, ее нужно подтверждать реальными действиями.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слова и естественная интонация создают ощущение доверия: кажется, что автор обращается к читателю напрямую, без лишней торжественности.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 интонация произведения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чувствуется собранность: разговор идет о ситуации, где ошибка может иметь серьезные последствия.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возникает уверенность: если человек выдержал испытание, доверие к нему становится прочным и осознанным.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песни напряжение возрастает, потому что проверка друга связана с опасностью и страхом.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Серьезная интонация делает текст правдивым и помогает особенно ясно увидеть ценность настоящей дружбы.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дружбы в опасной ситуации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 песне: трудность, выбор товарища, его поведение, помощь или отказ, нравственный вывод.
</a:t>
            </a:r>
            <a:endParaRPr lang="en-US" sz="15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3" y="1784025"/>
            <a:ext cx="552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5728" y="1814692"/>
            <a:ext cx="552000" cy="490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865" y="1784025"/>
            <a:ext cx="552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песни с фильмом «Вертикаль»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Кинематографический источник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впервые прозвучала в фильме «Вертикаль» и сразу была связана с миром альпинистов, риском и командной поддержкой. Этот контекст помог зрителю услышать в тексте тему испытания.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жизнь текста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песня вышла за пределы фильма и стала читаться как отдельное произведение. Для анализа важно видеть и киноисточник, и самостоятельный нравственный смысл текста.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усиленные экраном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пейзаж, опасный подъём и взаимовыручка героев фильма сделали песню особенно убедительной. В ней образ гор перестал быть просто декорацией и стал знаком проверки характера.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выхода связала яркий образ и понятную мысль о доверии в опасности, поэтому текст легко удерживается в памяти.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1967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песня прозвучала в фильме и закрепилась в памяти слушателей
</a:t>
            </a:r>
            <a:endParaRPr lang="en-US" sz="1793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«Вертикаль» (1967)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эмоционального напряжения в тексте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передает не сюжет, а движение чувства: от спокойного предупреждения к тревожному испытанию и затем к ясному нравственному итогу.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растет вместе с темой риска и снижается в финале, где звучит уверенный вывод: друга узнают по поступку.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динамика текста песни «Песня о друге»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300423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84300"/>
            <a:ext cx="440100" cy="35208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важна для девятиклассника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поддержки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напоминает, что в школьной жизни особенно ценны готовность помочь, не бросить товарища и разделить трудный момент. Это помогает по-новому взглянуть на повседневную дружбу.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другого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не уходить от ответственности, когда рядом кому-то тяжело. Такой вывод близок девятиклассникам, потому что касается доверия, честности и зрелого поведения.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 делом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подростка важно понять: красивые обещания не равны надежности. Высоцкий показывает, что человека оценивают по поступкам, а не по громким словам и уверенным фразам.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Высоцкий как поэт и исполнитель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которому верят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исполнял песни так, будто разговаривал с каждым слушателем отдельно. Его хрипловатый, узнаваемый голос, гитара и предельная искренность создавали ощущение живой правды. Поэтому даже простой сюжет о дружбе звучал у него очень убедительно и эмоционально.
</a:t>
            </a:r>
            <a:endParaRPr lang="en-US" sz="795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актер, автор-исполнитель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соединял в одном человеке несколько профессий: писал тексты, пел их и играл в кино и театре. Такое сочетание делало его песни особенно выразительными, а образы — зримо осязаемыми, как кадры из фильма или сцены со сцены.
</a:t>
            </a:r>
            <a:endParaRPr lang="en-US" sz="828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эпохи 1960-х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портрета Высоцкого подходят черно-белые фотографии, сцена с гитарой и кадры из 1960-х годов. Они помогают показать не только внешность, но и атмосферу времени, в которой рождались его честные, напряженные и очень личные песни.
</a:t>
            </a:r>
            <a:endParaRPr lang="en-US" sz="8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«Песне о друге»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художественные приемы помогают раскрыть главную мысль о дружбе, проверяемой опасностью и поступком.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приемы работают на одну идею: дружба становится видимой только в трудной ситуации, когда важны не слова, а поведение.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песни В. С. Высоцкого «Песня о друге»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песни в творчестве Высоцкого и в культуре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«Песня о друге» стала одним из самых узнаваемых текстов Высоцкого, потому что соединяет личную интонацию, ясную мысль и яркий образ опасного горного пути.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превратилась в культурный знак искреннего разговора о дружбе, где ценятся ответственность, честность и умение быть рядом в трудный момент.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часто цитируют в разговорах о верности и взаимопомощи: его смысл понятен людям разных возрастов и не теряет силы со временем.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произведения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показывает, что рядом с человеком в трудную минуту должен быть надежный товарищ, на которого можно опереться без сомнений и лишних слов.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текста прост: дружба проверяется делом. Настоящий друг не обещает — он помогает, сохраняет спокойствие и несет ответственность за другого.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соединяет романтику риска с простой жизненной правдой, поэтому песня звучит честно, убедительно и близко читателю любого возраста.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гор делает смысл особенно сильным: чем опаснее путь, тем яснее видно, кто действительно готов поддержать и не отступить перед испытанием.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«Песня о друге»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Высоцкого учит смотреть на дружбу через поступки, а не через слова. Она показывает, что верность, поддержка и ответственность особенно важны в трудный момент.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2026-05-19T08:20:45Z</dcterms:created>
  <dcterms:modified xsi:type="dcterms:W3CDTF">2026-05-19T08:20:45Z</dcterms:modified>
</cp:coreProperties>
</file>