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помогает говорить о жизни, выборе и стиле на английском.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мода: почему эта тема важна в английском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Clothes and Fashion в школьном английском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описывать себя, обсуждать школьную жизнь и говорить о покупках. Здесь важны не только слова, но и удобные выражения: to wear, to try on, to suit, comfortable, stylish, formal и casual.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62" y="3061600"/>
            <a:ext cx="425700" cy="37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clothes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базовым словам относятся T-shirt, shirt, blouse, jumper, hoodie, jacket, coat, trousers, jeans, skirt, dress и shorts. Эти слова нужны, чтобы точно описывать внешний вид и повседневную одежду.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 мелкие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обуви часто используются shoes, trainers, sneakers и boots, а для деталей образа — socks, tights, hat, cap, scarf, gloves и belt. Такие слова часто встречаются в коротких описаниях картинок.
</a:t>
            </a:r>
            <a:endParaRPr lang="en-US" sz="112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Accessories помогают дополнить образ: bag, backpack, sunglasses, watch, earrings и bracelet. Даже один аксессуар может изменить впечатление от одежды, поэтому их удобно включать в ответы и диалоги.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clothes and fashion особенно важны to wear, to buy, to choose, to match, to fit и to try on. С их помощью можно говорить не только о вещи, но и о действии.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не отдельные слова, а сочетания: a pair of jeans, a pair of shoes, a warm coat, a school uniform, casual clothes и formal wear. Так речь звучит естественнее.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21075"/>
            <a:ext cx="4821300" cy="194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слово связано с переводом и коротким примером использования.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требует запоминать слова в сочетаниях: предмет одежды, действие и контекст, а не только перевод.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теме: одежда, значение и примеры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Clothes and Fashion.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2607162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и повседневная одежда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одежда задаёт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одежда часто связана с правилами и порядком. School uniform обычно включает shirt, trousers or skirt, blazer, tie и formal shoes, поэтому такой стиль выглядит аккуратно и одинаково для всех учеников.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разные 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школьной формы, спортивной одежды и обычного подросткового образа помогает строить ответы: I wear… Students usually wear… In my opinion… Так легче объяснять, почему одна одежда подходит лучше другой.
</a:t>
            </a:r>
            <a:endParaRPr lang="en-US" sz="108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casual clothes так популярны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одежда выбирается по удобству и простоте. Jeans, T-shirts, hoodies и trainers подходят для обычного дня, прогулок и встреч с друзьями, потому что они comfortable, practical and relaxed.
</a:t>
            </a:r>
            <a:endParaRPr lang="en-US" sz="10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школьников чаще всего появляются слова, связанные с удобством и повседневной жизнью.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Clothes and Fashion; типичные школьные ответы, без привязки к конкретному опросу.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одежда чаще всего встречается в речи школьников
</a:t>
            </a:r>
            <a:endParaRPr lang="en-US" sz="208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и удобная одежда встречается чаще, чем формальная, потому что её легче описывать в обычной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одежды и стиля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комфорта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Comfortable, warm и light помогают сказать, удобно ли носить вещь в школе, дома или на улице. Эти слова особенно полезны, когда нужно объяснить, почему одежда подходит для определённой погоды или занятия.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 стиль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Fashionable, stylish, elegant, smart и trendy описывают, как одежда выглядит со стороны. Они помогают передать впечатление от образа и показать, что вещь подходит для особого случая или аккуратного повседневного вида.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Casual, formal и sporty — это удобные слова для сравнения стилей. Smart clothes — аккуратная одежда, casual clothes — повседневная, formal clothes — официальная, sporty clothes — спортивная.
</a:t>
            </a:r>
            <a:endParaRPr lang="en-US" sz="1206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Oversized, tight, plain, colourful, expensive и cheap описывают внешний вид, посадку и цену. Такие прилагательные делают описание точнее и помогают говорить не только о моде, но и о практичности.
</a:t>
            </a:r>
            <a:endParaRPr lang="en-US" sz="1150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часто звучат простые конструкции: This jacket is very warm. These shoes are comfortable. The dress looks elegant. Такие фразы легко использовать в устном ответе и в диалоге.
</a:t>
            </a:r>
            <a:endParaRPr lang="en-US" sz="11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покупке одежды на английском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диалог в магазине одежды: от потребности до решения о покупке.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выражения для описания действий с одеждой
</a:t>
            </a:r>
            <a:endParaRPr lang="en-US" sz="2404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98275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Носить и надевать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wear означает «носить», а to put on — «надевать». Эти глаголы часто путают, но первый говорит о том, что вещь уже на человеке, а второй — о действии перед выходом.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311350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Снимать и примерять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take off используется, когда одежду снимают, а to try on — когда её примеряют в магазине. Оба глагола часто встречаются в диалогах и помогают описывать действия по порядку.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94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 ли вещь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fit показывает, подходит ли вещь по размеру, а to suit — идёт ли она человеку по стилю, цвету или внешности. Эта разница особенно важна в школьных ответах и коротких описаниях.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55421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match помогает сказать, что цвета или предметы хорошо сочетаются. Например: These colours match. Такие фразы делают ответ точнее и позволяют объяснять, почему образ выглядит удачно.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7193466" y="2100675"/>
            <a:ext cx="12468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одеждой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hang up и to fold нужны для описания бытовых действий с одеждой. Их удобно использовать, когда рассказывают о порядке в шкафу, сборе вещей или подготовке к школе.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170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256" y="517071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2556" y="3040066"/>
            <a:ext cx="425700" cy="340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 разных сезонах и погоде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summer people wear light clothes such as T-shirts, shorts and trainers. Такие вещи удобны в тёплую погоду и помогают говорить о простых, реальных ситуациях, знакомых каждому школьнику.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it is cold, people choose warm boots, a wool jumper, a thick scarf and gloves. Эта лексика помогает описывать одежду, которая защищает от холода и подходит для зимних прогулок.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rainy weather students often need a raincoat and waterproof shoes. Такие слова полезны, когда нужно связать погоду и одежду в одном предложении и показать практический выбор.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windy day a jacket or a coat is more useful than a thin shirt. English descriptions often compare weather and clothing, because they naturally go together in everyday speech.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sunny weather people usually prefer lighter clothes and comfortable shoes. Это помогает строить простые предложения о повседневной жизни, используя сезонную лексику и знакомые школьные ситуации.
</a:t>
            </a:r>
            <a:endParaRPr lang="en-US" sz="11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ситуации одежда помогает чувствовать себя уместно и удобно. Одни и те же вещи могут звучать по-разному в школьном, спортивном или праздничном контексте.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Clothes and Fashion; схематическая визуализация.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разных ситуаций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строгие требования связаны со школой и спортом, а самый свободный выбор — дома. Ситуация определяет стиль, а не только мода.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одежды по назначению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назначение одежды влияет на её внешний вид, удобство и выбор в повседневной жизни школьника.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комплект не подходит для всех случаев: одежда всегда связана с местом, правилами и целью ситуации.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Clothes and Fashion.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1352225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Accessories: small details, big effect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меняет настроение образа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джинсы и футболка выглядят совсем иначе, если добавить рюкзак. Такой комплект сразу кажется более удобным и повседневным, особенно для школы, прогулки или поездки после уроков.
</a:t>
            </a:r>
            <a:endParaRPr lang="en-US" sz="115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 шапка добавляют характер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Солнцезащитные очки, кепка или шляпа быстро меняют впечатление от одежды. Один и тот же наряд может выглядеть спокойнее, моднее или теплее, если выбрать подходящий аксессуар.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шарф делают образ заметнее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одежда может стать более стильной, если надеть часы или лёгкий шарф. Эти детали не меняют весь комплект, но помогают показать вкус и сделать образ аккуратнее.
</a:t>
            </a:r>
            <a:endParaRPr lang="en-US" sz="11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Fashion trends and why they change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влияние известных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замечают одежду у певцов, актёров и спортсменов. Их образы быстро запоминаются и становятся примером для подражания.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распространение через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короткие видео и публикации в социальных сетях ускоряют популярность новых вещей. Так стиль становится заметным для большой аудитории.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 — возвращение старых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вещи снова входят в моду: широкие джинсы, винтажные куртки и объёмные худи. При этом личный style остаётся более устойчивым, чем fashion.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редко выбирают одежду только по одному признаку: важны сразу удобство, цена и то, как вещь сочетается с другими элементами гардероба.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учебному материалу темы Clothes and Fashion.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одежды подростков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выбора связаны с практичностью и личным вкусом. Модная вещь нравится не всегда, но удобная и подходящая одежда используется чаще.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ухаживать за одеждой и читать ярлыки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стирки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ярлыке обычно указана подходящая температура. Это помогает не испортить ткань и сохранить цвет, особенно у хлопка, шерсти и тёмной одежды.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стирки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стирки показывают, можно ли стирать вещь дома и какой режим выбрать. Для шерсти и деликатных тканей часто нужен более щадящий уход.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Глажка и сушка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глажки и сушки подсказывают, как вернуть одежде аккуратный вид. Неправильный режим может изменить форму, поэтому важно читать инструкцию внимательно.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ткани влияет на уход: хлопок, шерсть, полиэстер и деним требуют разных действий. Спортивную одежду особенно важно хорошо высушивать после стирки.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описание своего стиля на английском
</a:t>
            </a:r>
            <a:endParaRPr lang="en-US" sz="2606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короткое высказывание о своей одежде понятным и связным.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27" y="1324625"/>
            <a:ext cx="3327595" cy="330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online: size, quality and safety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заказом важно открыть size chart и сравнить свои мерки с таблицей. Иначе вещь может оказаться too small или too big, даже если на фото она выглядит хорошо.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состав и 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Fabric composition помогает понять, из чего сделана вещь, а полное описание показывает качество и особенности ухода. Это особенно полезно при покупке одежды для школы или спорта.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отзывы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reviews часто рассказывают, соответствует ли цвет фотографии и насколько вещь удобна. Если покупатели пишут о плохом качестве, лучше выбрать другой товар.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возврат и оплату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сайт указывает return policy, delivery time и secure payment. Тогда покупатель знает, как оформить refund, если заказ не подошёл по размеру или внешнему виду.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комплект может показать настроение, вкус и образ жизни человека. Это помогает школьникам кратко объяснять свой выбор и говорить о себе по-английски увереннее.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темы Clothes and Fashion.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смысла одежды часто видны в одном образе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одежды объединяет слова о вещах, стилях, покупках и сезонах. Она помогает описывать себя, понимать других и уверенно говорить по-английски о повседневной жизни и школьных ситуациях.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clothes and fashion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2026-05-31T12:29:30Z</dcterms:created>
  <dcterms:modified xsi:type="dcterms:W3CDTF">2026-05-31T12:29:30Z</dcterms:modified>
</cp:coreProperties>
</file>