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отношения: как страны взаимодействуют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государства договариваются, спорят и сотрудничают в современном мире.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16" y="1263050"/>
            <a:ext cx="4989419" cy="392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международные отношения важны для истории
</a:t>
            </a:r>
            <a:endParaRPr lang="en-US" sz="318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решений государств зависят войны и мир, границы, экономика и жизнь миллионов людей. После Второй мировой войны мир создал новые правила и организации, чтобы снижать риск крупных конфликтов и искать совместные ответы на новые вызовы.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2586" y="2132400"/>
            <a:ext cx="506363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2131" y="1479290"/>
            <a:ext cx="690900" cy="552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3158" y="2295390"/>
            <a:ext cx="690900" cy="552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825" y="1466300"/>
            <a:ext cx="434025" cy="57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13053" y="2192325"/>
            <a:ext cx="578700" cy="578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участвует в международных отношениях
</a:t>
            </a:r>
            <a:endParaRPr lang="en-US" sz="3062" dirty="0"/>
          </a:p>
        </p:txBody>
      </p:sp>
      <p:sp>
        <p:nvSpPr>
          <p:cNvPr id="9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87662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государства принимают главные решения: подписывают договоры, открывают дипломатические представительства, вводят санкции и заключают союзы для защиты своих интересов.
</a:t>
            </a:r>
            <a:endParaRPr lang="en-US" sz="1017" dirty="0"/>
          </a:p>
        </p:txBody>
      </p:sp>
      <p:sp>
        <p:nvSpPr>
          <p:cNvPr id="11" name="Text 3"/>
          <p:cNvSpPr txBox="1"/>
          <p:nvPr/>
        </p:nvSpPr>
        <p:spPr>
          <a:xfrm>
            <a:off x="2076313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объединения, как ООН, помогают странам обсуждать споры, вырабатывать общие правила и координировать действия в вопросах мира, здоровья и развития.
</a:t>
            </a:r>
            <a:endParaRPr lang="en-US" sz="1090" dirty="0"/>
          </a:p>
        </p:txBody>
      </p:sp>
      <p:sp>
        <p:nvSpPr>
          <p:cNvPr id="12" name="Text 4"/>
          <p:cNvSpPr txBox="1"/>
          <p:nvPr/>
        </p:nvSpPr>
        <p:spPr>
          <a:xfrm>
            <a:off x="3764987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государств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и политические союзы создаются для совместной безопасности, экономического сотрудничества и более тесной координации решений между несколькими странами.
</a:t>
            </a:r>
            <a:endParaRPr lang="en-US" sz="1017" dirty="0"/>
          </a:p>
        </p:txBody>
      </p:sp>
      <p:sp>
        <p:nvSpPr>
          <p:cNvPr id="13" name="Text 5"/>
          <p:cNvSpPr txBox="1"/>
          <p:nvPr/>
        </p:nvSpPr>
        <p:spPr>
          <a:xfrm>
            <a:off x="5483038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Компании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Транснациональные компании работают сразу в разных странах, влияют на торговлю, технологии и рабочие места, а иногда участвуют в формировании экономических связей между государствами.
</a:t>
            </a:r>
            <a:endParaRPr lang="en-US" sz="1090" dirty="0"/>
          </a:p>
        </p:txBody>
      </p:sp>
      <p:sp>
        <p:nvSpPr>
          <p:cNvPr id="14" name="Text 6"/>
          <p:cNvSpPr txBox="1"/>
          <p:nvPr/>
        </p:nvSpPr>
        <p:spPr>
          <a:xfrm>
            <a:off x="7155201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организации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Неправительственные объединения помогают в гуманитарных проектах, защите прав человека и культурных обменах, делая международные связи более разнообразными и близкими людям.
</a:t>
            </a:r>
            <a:endParaRPr lang="en-US" sz="10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879807"/>
            <a:ext cx="5516400" cy="4331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Дипломатия как мирный способ общения стран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095275" y="4233419"/>
            <a:ext cx="2190900" cy="7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лидеров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Министры иностранных дел и главы государств часто принимают ключевые решения на встречах высокого уровня. Именно от таких переговоров нередко зависит, будет ли найдено согласие.
</a:t>
            </a:r>
            <a:endParaRPr lang="en-US" sz="845" dirty="0"/>
          </a:p>
        </p:txBody>
      </p:sp>
      <p:sp>
        <p:nvSpPr>
          <p:cNvPr id="12" name="Text 3"/>
          <p:cNvSpPr txBox="1"/>
          <p:nvPr/>
        </p:nvSpPr>
        <p:spPr>
          <a:xfrm>
            <a:off x="3927223" y="3411888"/>
            <a:ext cx="2190900" cy="7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Мирное решение
</a:t>
            </a:r>
            <a:pPr algn="l" indent="0" marL="0">
              <a:lnSpc>
                <a:spcPct val="115000"/>
              </a:lnSpc>
              <a:buNone/>
            </a:pPr>
            <a:r>
              <a:rPr lang="en-US" sz="5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дипломатия позволяет заранее обсуждать разногласия и снижать напряжение. Чем лучше работают каналы общения, тем выше шанс сохранить отношения без применения силы.
</a:t>
            </a:r>
            <a:endParaRPr lang="en-US" sz="832" dirty="0"/>
          </a:p>
        </p:txBody>
      </p:sp>
      <p:sp>
        <p:nvSpPr>
          <p:cNvPr id="13" name="Text 4"/>
          <p:cNvSpPr txBox="1"/>
          <p:nvPr/>
        </p:nvSpPr>
        <p:spPr>
          <a:xfrm>
            <a:off x="4644751" y="2590381"/>
            <a:ext cx="2190900" cy="7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
</a:t>
            </a:r>
            <a:pPr algn="l" indent="0" marL="0">
              <a:lnSpc>
                <a:spcPct val="115000"/>
              </a:lnSpc>
              <a:buNone/>
            </a:pPr>
            <a:r>
              <a:rPr lang="en-US" sz="5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дипломатии используют официальные заявления, международные встречи, саммиты лидеров и письменные соглашения. Эти формы общения помогают сделать позиции сторон более понятными.
</a:t>
            </a:r>
            <a:endParaRPr lang="en-US" sz="813" dirty="0"/>
          </a:p>
        </p:txBody>
      </p:sp>
      <p:sp>
        <p:nvSpPr>
          <p:cNvPr id="14" name="Text 5"/>
          <p:cNvSpPr txBox="1"/>
          <p:nvPr/>
        </p:nvSpPr>
        <p:spPr>
          <a:xfrm>
            <a:off x="5314287" y="1768895"/>
            <a:ext cx="2190900" cy="7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Посольства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5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Посольства поддерживают постоянный контакт между государствами, защищают интересы граждан за рубежом и помогают решать практические вопросы, связанные с поездками, документами и правовой защитой.
</a:t>
            </a:r>
            <a:endParaRPr lang="en-US" sz="813" dirty="0"/>
          </a:p>
        </p:txBody>
      </p:sp>
      <p:sp>
        <p:nvSpPr>
          <p:cNvPr id="15" name="Text 6"/>
          <p:cNvSpPr txBox="1"/>
          <p:nvPr/>
        </p:nvSpPr>
        <p:spPr>
          <a:xfrm>
            <a:off x="5936913" y="947399"/>
            <a:ext cx="2190900" cy="7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Переговоры
</a:t>
            </a:r>
            <a:pPr algn="l" indent="0" marL="0">
              <a:lnSpc>
                <a:spcPct val="115000"/>
              </a:lnSpc>
              <a:buNone/>
            </a:pPr>
            <a:r>
              <a:rPr lang="en-US" sz="5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Дипломатия начинается с разговора. Представители стран обсуждают спорные вопросы, ищут компромисс и стараются не допустить обострения, которое может привести к кризису или конфликту.
</a:t>
            </a:r>
            <a:endParaRPr lang="en-US" sz="81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взаимодействия между странами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взаимодействуют не только на уровне правительств: важную роль играют спорт, образование, туризм и обмены между людьми.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безопасность обычно задают направление политики, а культурные и гуманитарные связи делают отношения устойчивее.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диаграмма, составленная по теме урока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взаимозависимость государств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обменивают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поставляют друг другу нефть, газ, зерно, металлы, машины, электронику, одежду и технологии. Благодаря этому экономики разных государств оказываются тесно связанными.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2400331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людей
</a:t>
            </a:r>
            <a:pPr algn="l" indent="0" marL="0">
              <a:lnSpc>
                <a:spcPct val="115000"/>
              </a:lnSpc>
              <a:buNone/>
            </a:pPr>
            <a:r>
              <a:rPr lang="en-US" sz="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торговля расширяет выбор товаров и делает многие из них доступнее. Покупатели получают больше возможностей, а предприятия находят новые рынки сбыта.
</a:t>
            </a:r>
            <a:endParaRPr lang="en-US" sz="1129" dirty="0"/>
          </a:p>
        </p:txBody>
      </p:sp>
      <p:sp>
        <p:nvSpPr>
          <p:cNvPr id="11" name="Text 4"/>
          <p:cNvSpPr txBox="1"/>
          <p:nvPr/>
        </p:nvSpPr>
        <p:spPr>
          <a:xfrm>
            <a:off x="4620759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зависимости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страна сильно зависит от импорта сырья, топлива или комплектующих, перебои в поставках могут повлиять на производство, цены и работу предприятий.
</a:t>
            </a:r>
            <a:endParaRPr lang="en-US" sz="1141" dirty="0"/>
          </a:p>
        </p:txBody>
      </p:sp>
      <p:sp>
        <p:nvSpPr>
          <p:cNvPr id="12" name="Text 5"/>
          <p:cNvSpPr txBox="1"/>
          <p:nvPr/>
        </p:nvSpPr>
        <p:spPr>
          <a:xfrm>
            <a:off x="6841187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торговли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торговая организация помогает странам соблюдать общие правила, снижать барьеры и решать споры без резкого ухудшения отношений между участниками.
</a:t>
            </a:r>
            <a:endParaRPr lang="en-US" sz="117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391983"/>
            <a:ext cx="3929100" cy="16063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международные организации и их функции
</a:t>
            </a:r>
            <a:endParaRPr lang="en-US" sz="261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показывает, что у каждой организации есть своя сфера работы, но цель у них общая — помогать странам сотрудничать.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 распределяют задачи по разным направлениям, поэтому государства могут решать сложные вопросы совместно и более организованно.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сайты ООН, ЮНЕСКО, ВОЗ, МВФ и ВТО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страны решают спор мирно
</a:t>
            </a:r>
            <a:endParaRPr lang="en-US" sz="2972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типичный путь урегулирования международного разногласия без применения силы.
</a:t>
            </a:r>
            <a:endParaRPr lang="en-US" sz="90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конфликтов между государствами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549725"/>
            <a:ext cx="3914100" cy="6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Спорные 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Разногласия из-за границ возникают, когда страны по-разному понимают, где проходит линия раздела территорий. Такие споры часто тянутся долго и требуют сложных переговоров.
</a:t>
            </a:r>
            <a:endParaRPr lang="en-US" sz="1052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246182"/>
            <a:ext cx="3914100" cy="6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газ, вода, полезные ископаемые и влияние в регионе нередко становятся причиной напряжения. Государства стремятся контролировать то, что считают важным для своей безопасности и экономики.
</a:t>
            </a:r>
            <a:endParaRPr lang="en-US" sz="1052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2942636"/>
            <a:ext cx="3914100" cy="6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войны, обиды и неразрешенные споры могут долго влиять на отношения стран. Даже события прошлого иногда мешают доверию и усложняют новые соглашения.
</a:t>
            </a:r>
            <a:endParaRPr lang="en-US" sz="1052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3639073"/>
            <a:ext cx="3914100" cy="6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Недоверие и пропаганда
</a:t>
            </a:r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стороны плохо знают друг друга или получают искаженную информацию, напряжение растет. Пропаганда может усиливать страхи, подозрения и нежелание идти на компромисс.
</a:t>
            </a:r>
            <a:endParaRPr lang="en-US" sz="1052" dirty="0"/>
          </a:p>
        </p:txBody>
      </p:sp>
      <p:sp>
        <p:nvSpPr>
          <p:cNvPr id="14" name="Text 6"/>
          <p:cNvSpPr txBox="1"/>
          <p:nvPr/>
        </p:nvSpPr>
        <p:spPr>
          <a:xfrm>
            <a:off x="180000" y="4335526"/>
            <a:ext cx="3914100" cy="6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конфликта
</a:t>
            </a:r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конфликт не всегда превращается в войну. Он может выражаться в дипломатическом кризисе, санкциях, экономическом давлении или разрыве соглашений.
</a:t>
            </a:r>
            <a:endParaRPr lang="en-US" sz="105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которые сильнее всего влияют на отношения стран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важны не только официальные заявления: на решения государств влияют интересы бизнеса, общественное мнение и события в соседних регионах.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экономика обычно сильнее всего определяют поведение стран, а исторические и культурные причины формируют долгую память отношений.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диаграмма, составленная по теме урока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3146" y="884475"/>
            <a:ext cx="2215059" cy="19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детям нужна поддержка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кризисных регионах ЮНИСЕФ помогает детям учиться, получать питание, вакцины и защиту. Его работа особенно важна там, где школы разрушены, а семьи не могут обеспечить базовые условия жизни.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без границ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 объединяет страны, когда распространяются опасные болезни. Она собирает данные, дает рекомендации врачам и помогает согласовывать меры, чтобы эпидемия не становилась мировой угрозой.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 зоне бедствия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комитет Красного Креста работает там, где людям угрожают война, ранения и потеря дома. Его сотрудники доставляют помощь, поддерживают пострадавших и следят за соблюдением гуманитарных правил.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 и помощь людям
</a:t>
            </a:r>
            <a:endParaRPr lang="en-US" sz="291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5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Санкции как инструмент давления без войны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1825" y="345825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ограничивают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Санкции могут затрагивать торговлю, банковские расчеты, поставки технологий, транспорт и поездки граждан. Такие меры усложняют обычные экономические связи между странами.
</a:t>
            </a:r>
            <a:endParaRPr lang="en-US" sz="999" dirty="0"/>
          </a:p>
        </p:txBody>
      </p:sp>
      <p:sp>
        <p:nvSpPr>
          <p:cNvPr id="11" name="Text 3"/>
          <p:cNvSpPr txBox="1"/>
          <p:nvPr/>
        </p:nvSpPr>
        <p:spPr>
          <a:xfrm>
            <a:off x="2506699" y="2585644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их вводят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используют, чтобы повлиять на политику государства без применения армии. Санкции показывают несогласие с действиями власти и побуждают ее изменить решения.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474075" y="1716927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отражается на экономике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уменьшают число товаров и партнеров, усложняют работу предприятий и могут повышать цены. В итоге последствия ощущают не только компании, но и обычные люди.
</a:t>
            </a:r>
            <a:endParaRPr lang="en-US" sz="961" dirty="0"/>
          </a:p>
        </p:txBody>
      </p:sp>
      <p:sp>
        <p:nvSpPr>
          <p:cNvPr id="13" name="Text 5"/>
          <p:cNvSpPr txBox="1"/>
          <p:nvPr/>
        </p:nvSpPr>
        <p:spPr>
          <a:xfrm>
            <a:off x="6428999" y="846284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осторожность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Санкции не решают конфликт мгновенно и могут затягиваться надолго. Поэтому их часто сочетают с переговорами, дипломатическим давлением и поиском компромисса.
</a:t>
            </a:r>
            <a:endParaRPr lang="en-US" sz="10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страны сотрудничают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объединяют усилия не только ради выгоды, но и ради общей безопасности, знаний и помощи людям в трудных ситуациях.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сотрудничества связаны с безопасностью и экономикой, но экологические и гуманитарные задачи тоже требуют совместных решений.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международных отношений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982353"/>
            <a:ext cx="3950100" cy="161489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международного сотрудничества
</a:t>
            </a:r>
            <a:endParaRPr lang="en-US" sz="3199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примеры показывают, что сотрудничество бывает разным: от борьбы с климатическими рисками до совместных проектов в науке, спорте и образовании.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охватывает сразу несколько сфер и помогает странам решать задачи, которые невозможно решить поодиночке.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сайты международных организаций и программ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международный договор
</a:t>
            </a:r>
            <a:endParaRPr lang="en-US" sz="2447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основные этапы от переговоров до контроля исполнения.
</a:t>
            </a:r>
            <a:endParaRPr lang="en-US" sz="90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100" y="1622875"/>
            <a:ext cx="346800" cy="34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100" y="3134175"/>
            <a:ext cx="346800" cy="34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1489" y="2334880"/>
            <a:ext cx="346800" cy="34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23389" y="4050321"/>
            <a:ext cx="363000" cy="29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74889" y="3135276"/>
            <a:ext cx="346800" cy="3468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культуры и мягкой силы
</a:t>
            </a:r>
            <a:endParaRPr lang="en-US" sz="3600" dirty="0"/>
          </a:p>
        </p:txBody>
      </p:sp>
      <p:sp>
        <p:nvSpPr>
          <p:cNvPr id="9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724662" y="1625077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и сериалы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показывает жизнь страны, ее ценности и повседневные привычки. Через яркие истории зрители узнают о культуре и чаще начинают интересоваться языком, традициями и людьми.
</a:t>
            </a:r>
            <a:endParaRPr lang="en-US" sz="761" dirty="0"/>
          </a:p>
        </p:txBody>
      </p:sp>
      <p:sp>
        <p:nvSpPr>
          <p:cNvPr id="11" name="Text 3"/>
          <p:cNvSpPr txBox="1"/>
          <p:nvPr/>
        </p:nvSpPr>
        <p:spPr>
          <a:xfrm>
            <a:off x="724662" y="3136377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Фестивали и выставки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события показывают традиции, искусство и историю страны в открытой форме. Такие встречи помогают людям увидеть не различия, а общие интересы и талант.
</a:t>
            </a:r>
            <a:endParaRPr lang="en-US" sz="848" dirty="0"/>
          </a:p>
        </p:txBody>
      </p:sp>
      <p:sp>
        <p:nvSpPr>
          <p:cNvPr id="12" name="Text 4"/>
          <p:cNvSpPr txBox="1"/>
          <p:nvPr/>
        </p:nvSpPr>
        <p:spPr>
          <a:xfrm>
            <a:off x="3568051" y="2337082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книги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концерты и литература создают эмоциональную связь между народами. Они помогают лучше понимать чужую культуру и формируют уважение без давления и споров.
</a:t>
            </a:r>
            <a:endParaRPr lang="en-US" sz="825" dirty="0"/>
          </a:p>
        </p:txBody>
      </p:sp>
      <p:sp>
        <p:nvSpPr>
          <p:cNvPr id="13" name="Text 5"/>
          <p:cNvSpPr txBox="1"/>
          <p:nvPr/>
        </p:nvSpPr>
        <p:spPr>
          <a:xfrm>
            <a:off x="3568051" y="4024323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программы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Обмены школьников и студентов дают возможность учиться вместе, жить в другой стране и знакомиться с ее обычаями. Так постепенно растет доверие между народами.
</a:t>
            </a:r>
            <a:endParaRPr lang="en-US" sz="849" dirty="0"/>
          </a:p>
        </p:txBody>
      </p:sp>
      <p:sp>
        <p:nvSpPr>
          <p:cNvPr id="14" name="Text 6"/>
          <p:cNvSpPr txBox="1"/>
          <p:nvPr/>
        </p:nvSpPr>
        <p:spPr>
          <a:xfrm>
            <a:off x="6411450" y="3137478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соревнования привлекают внимание к стране через достижения спортсменов и организацию турниров. Спорт часто становится понятным языком общения для людей разных государств.
</a:t>
            </a:r>
            <a:endParaRPr lang="en-US" sz="74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проблемы, которые требуют общего ответа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вызовы редко остаются в пределах одной страны: последствия быстро переходят границы и влияют на миллионы людей.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стран координируют действия, тем выше шанс уменьшить риски и быстрее помочь пострадавшим.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международных отношений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 международные отношения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организациях
</a:t>
            </a:r>
            <a:pPr algn="l" indent="0" marL="0">
              <a:lnSpc>
                <a:spcPct val="115000"/>
              </a:lnSpc>
              <a:buNone/>
            </a:pPr>
            <a:r>
              <a:rPr lang="en-US" sz="5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работает в ООН, СНГ, БРИКС, ШОС и других объединениях. Это дает возможность обсуждать безопасность, экономику и совместные проекты с разными странами.
</a:t>
            </a:r>
            <a:endParaRPr lang="en-US" sz="970" dirty="0"/>
          </a:p>
        </p:txBody>
      </p:sp>
      <p:sp>
        <p:nvSpPr>
          <p:cNvPr id="11" name="Text 3"/>
          <p:cNvSpPr txBox="1"/>
          <p:nvPr/>
        </p:nvSpPr>
        <p:spPr>
          <a:xfrm>
            <a:off x="1952642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диалог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международных форматах обсуждаются вопросы мира, борьбы с терроризмом и снижения напряженности. Такой диалог помогает искать решения без применения силы.
</a:t>
            </a:r>
            <a:endParaRPr lang="en-US" sz="1094" dirty="0"/>
          </a:p>
        </p:txBody>
      </p:sp>
      <p:sp>
        <p:nvSpPr>
          <p:cNvPr id="12" name="Text 4"/>
          <p:cNvSpPr txBox="1"/>
          <p:nvPr/>
        </p:nvSpPr>
        <p:spPr>
          <a:xfrm>
            <a:off x="3725361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экономика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затрагивает поставки сырья, товаров и технологий. Экономические связи важны для развития предприятий, транспорта и внешней торговли.
</a:t>
            </a:r>
            <a:endParaRPr lang="en-US" sz="1094" dirty="0"/>
          </a:p>
        </p:txBody>
      </p:sp>
      <p:sp>
        <p:nvSpPr>
          <p:cNvPr id="13" name="Text 5"/>
          <p:cNvSpPr txBox="1"/>
          <p:nvPr/>
        </p:nvSpPr>
        <p:spPr>
          <a:xfrm>
            <a:off x="5498081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проекты в науке, образовании и культуре помогают обмениваться опытом и лучше узнавать друг друга. Это укрепляет доверие между обществами.
</a:t>
            </a:r>
            <a:endParaRPr lang="en-US" sz="1094" dirty="0"/>
          </a:p>
        </p:txBody>
      </p:sp>
      <p:sp>
        <p:nvSpPr>
          <p:cNvPr id="14" name="Text 6"/>
          <p:cNvSpPr txBox="1"/>
          <p:nvPr/>
        </p:nvSpPr>
        <p:spPr>
          <a:xfrm>
            <a:off x="7270791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Гуманитарные задачи
</a:t>
            </a:r>
            <a:pPr algn="l" indent="0" marL="0">
              <a:lnSpc>
                <a:spcPct val="115000"/>
              </a:lnSpc>
              <a:buNone/>
            </a:pPr>
            <a:r>
              <a:rPr lang="en-US" sz="5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участвует в решении проблем, связанных с помощью людям, пострадавшим от конфликтов и катастроф. Такие действия показывают, что международные отношения касаются не только политики.
</a:t>
            </a:r>
            <a:endParaRPr lang="en-US" sz="97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8790600" cy="5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школьнику анализировать мировые события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27275" y="3662150"/>
            <a:ext cx="2158800" cy="6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 карту
</a:t>
            </a:r>
            <a:pPr algn="l" indent="0" marL="0">
              <a:lnSpc>
                <a:spcPct val="115000"/>
              </a:lnSpc>
              <a:buNone/>
            </a:pPr>
            <a:r>
              <a:rPr lang="en-US" sz="5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помогает понять, где расположен конфликт, какие страны рядом и почему именно этот регион важен. География часто объясняет многое в мировой политике.
</a:t>
            </a:r>
            <a:endParaRPr lang="en-US" sz="818" dirty="0"/>
          </a:p>
        </p:txBody>
      </p:sp>
      <p:sp>
        <p:nvSpPr>
          <p:cNvPr id="12" name="Text 3"/>
          <p:cNvSpPr txBox="1"/>
          <p:nvPr/>
        </p:nvSpPr>
        <p:spPr>
          <a:xfrm>
            <a:off x="1916800" y="2984487"/>
            <a:ext cx="2158800" cy="6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источники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Надежнее всего использовать официальные документы, сообщения международных организаций и проверенные новости. Лучше сравнить несколько источников, чем доверять одному сообщению.
</a:t>
            </a:r>
            <a:endParaRPr lang="en-US" sz="776" dirty="0"/>
          </a:p>
        </p:txBody>
      </p:sp>
      <p:sp>
        <p:nvSpPr>
          <p:cNvPr id="13" name="Text 4"/>
          <p:cNvSpPr txBox="1"/>
          <p:nvPr/>
        </p:nvSpPr>
        <p:spPr>
          <a:xfrm>
            <a:off x="3426428" y="2300450"/>
            <a:ext cx="2158800" cy="6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Отделяй факты от мнений
</a:t>
            </a:r>
            <a:pPr algn="l" indent="0" marL="0">
              <a:lnSpc>
                <a:spcPct val="115000"/>
              </a:lnSpc>
              <a:buNone/>
            </a:pPr>
            <a:r>
              <a:rPr lang="en-US" sz="5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можно проверить, а мнение выражает оценку автора. Если в тексте много эмоций и обвинений, к нему нужно относиться особенно внимательно.
</a:t>
            </a:r>
            <a:endParaRPr lang="en-US" sz="818" dirty="0"/>
          </a:p>
        </p:txBody>
      </p:sp>
      <p:sp>
        <p:nvSpPr>
          <p:cNvPr id="14" name="Text 5"/>
          <p:cNvSpPr txBox="1"/>
          <p:nvPr/>
        </p:nvSpPr>
        <p:spPr>
          <a:xfrm>
            <a:off x="5106536" y="1590875"/>
            <a:ext cx="2158800" cy="6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Ищи причины
</a:t>
            </a:r>
            <a:pPr algn="l" indent="0" marL="0">
              <a:lnSpc>
                <a:spcPct val="115000"/>
              </a:lnSpc>
              <a:buNone/>
            </a:pPr>
            <a:r>
              <a:rPr lang="en-US" sz="5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становятся понятнее, когда видно, какие интересы есть у стран. Это могут быть безопасность, ресурсы, торговля, история или политические цели.
</a:t>
            </a:r>
            <a:endParaRPr lang="en-US" sz="818" dirty="0"/>
          </a:p>
        </p:txBody>
      </p:sp>
      <p:sp>
        <p:nvSpPr>
          <p:cNvPr id="15" name="Text 6"/>
          <p:cNvSpPr txBox="1"/>
          <p:nvPr/>
        </p:nvSpPr>
        <p:spPr>
          <a:xfrm>
            <a:off x="6624802" y="890925"/>
            <a:ext cx="2158800" cy="6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Думай о последствиях
</a:t>
            </a:r>
            <a:pPr algn="l" indent="0" marL="0">
              <a:lnSpc>
                <a:spcPct val="115000"/>
              </a:lnSpc>
              <a:buNone/>
            </a:pPr>
            <a:r>
              <a:rPr lang="en-US" sz="5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понимать, как решение повлияет на цены, работу предприятий, жизнь семей и отношения между государствами. Тогда новость становится частью общей картины.
</a:t>
            </a:r>
            <a:endParaRPr lang="en-US" sz="81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держится на правилах и сотрудничестве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отношения соединяют страны через дипломатию, торговлю, право и помощь людям. Чем больше доверия, правил и совместных действий, тем меньше конфликтов и тем спокойнее жизнь во всем мире.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2026-06-01T05:08:37Z</dcterms:created>
  <dcterms:modified xsi:type="dcterms:W3CDTF">2026-06-01T05:08:37Z</dcterms:modified>
</cp:coreProperties>
</file>