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Borrowings in English: Words That Travel Across Languages
</a:t>
            </a:r>
            <a:pPr algn="l" indent="0" marL="0">
              <a:lnSpc>
                <a:spcPct val="90000"/>
              </a:lnSpc>
              <a:buNone/>
            </a:pPr>
            <a:r>
              <a:rPr lang="en-US" sz="1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grows by borrowing words from many languages.
</a:t>
            </a:r>
            <a:endParaRPr lang="en-US" sz="384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английском так много заимствований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развивался в постоянном контакте с другими народами: от французского влияния после 1066 года до слов науки, торговли и интернета, которые приходили позже и закреплялись в повседневной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Borrowed Word Is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Заимствованное слово приходит в английский из другого языка и начинает использоваться англоговорящими людьми как обычная часть речи, даже если его происхождение хорошо известно.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в английский слово может поменять написание, произношение или оттенок значения. Из-за этого его иногда трудно сразу узнать, сравнивая с исходным вариантом.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заимствований выглядит настолько привычно, что носители языка уже не воспринимают их как иностранные. Они звучат и пишутся так же естественно, как исконные английские слова.
</a:t>
            </a:r>
            <a:endParaRPr lang="en-US" sz="1285" dirty="0"/>
          </a:p>
        </p:txBody>
      </p:sp>
      <p:sp>
        <p:nvSpPr>
          <p:cNvPr id="14" name="Text 5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помогают понять, как язык развивается через общение, путешествия, учёбу и обмен идеями между странами, а не только внутри одной культуры.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разных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Restaurant пришло из французского, piano — из итальянского, kindergarten — из немецкого, а safari — из суахили. Эти слова показывают, насколько разными были источники английской лексики.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Borrowed Words Change in English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Подстраиваются под 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часто приспосабливаются к английским звукам и правилам письма, чтобы их было легче произносить и использовать в обычной речи.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след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почти не меняют вид, например ballet и café. Они выглядят более «чужими», потому что сохраняют черты исходного языка.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заимствования слово может начать означать не совсем то же самое, что раньше. Иногда значение становится уже, шире или просто получает новый оттенок.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слово живёт в английском, тем меньше оно кажется иностранным. Со временем оно подчиняется обычным грамматическим и орфографическим правилам языка.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полностью привычными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заимствуются очень давно и уже воспринимаются как свои. Так произошло со словами shirt, sky и window, пришедшими из древнескандинавского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становится частью английского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заимствование проходит путь от контакта языков до повседневного употребления.
</a:t>
            </a:r>
            <a:endParaRPr lang="en-US" sz="1159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29617"/>
            <a:ext cx="220800" cy="196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Sources of Borrowings in English History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и греческий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языки дали много терминов для науки и образования. Они особенно заметны в школьных предметах, названиях понятий и словах международной научной речи.
</a:t>
            </a:r>
            <a:endParaRPr lang="en-US" sz="1129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1066 года французский сильно повлиял на английский, особенно в словах, связанных с правом, властью, едой, одеждой и повседневной вежливой речью.
</a:t>
            </a:r>
            <a:endParaRPr lang="en-US" sz="1098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Древнескандинавский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северных контактов английский получил обычные, очень частотные слова, которые сегодня кажутся полностью родными и используются без какого-либо ощущения чужого происхождения.
</a:t>
            </a:r>
            <a:endParaRPr lang="en-US" sz="1058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путешествия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контактов через торговлю и морские пути английский заимствовал слова из испанского, арабского и других языков, связанных с новыми товарами и культурами.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глобальные контакты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позднее время в язык вошли слова из хинди, японского, немецкого и многих других языков, особенно через обмен идеями, моду, кухню и современные технологии.
</a:t>
            </a:r>
            <a:endParaRPr lang="en-US" sz="1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английский чаще всего заимствовал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основные исторические источники английской лексики.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Французский, латынь и греческий дали особенно много слов, а остальные языки пополнили английский в отдельных сферах.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истории заимствований в английском языке; иллюстративная диаграмма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of Borrowed Words in English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языки повлияли на современный английский словарь.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приходят из разных языков, но быстро становятся частью обычной речи и школьной лексики.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этимологические сведения из словарей английского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Borrowings and New Borrowings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торговли, завоеваний и культурного обмена в язык попадали новые слова. Некоторые из них закреплялись в еде, одежде, искусстве и быту.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57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нужнее новое слово для жизни и общения, тем быстрее оно приживается. Возраст заимствования сильно влияет на то, насколько привычным оно кажется носителям языка.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sky, egg, window и take пришли в английский много веков назад. Сегодня они звучат совершенно обычно, потому что давно стали частью базовой лексики.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последние десятилетия английский активно заимствует слова из технологий, медиа и поп-культуры. Так распространяются podcast, emoji, karaoke и похожие термины.
</a:t>
            </a:r>
            <a:endParaRPr lang="en-US" sz="11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Borrowings in a 7th Grade Student’s English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 постоянно встречает слова computer, internet, science, geography и music. Многие из них используются во многих странах и помогают говорить об одних и тех же понятиях.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школьник легко замечает pizza, sandwich и chocolate. Эти слова стали международными и часто встречаются в меню, разговорах с друзьями и на упаковках продуктов.
</a:t>
            </a:r>
            <a:endParaRPr lang="en-US" sz="1186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языке школьники пишут мини-проекты, ищут информацию и используют слова из разных тем. Заимствования делают такие тексты понятными и для учеников, и для читателей из других стран.
</a:t>
            </a:r>
            <a:endParaRPr lang="en-US" sz="1154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уже стали международными, поэтому их легко узнавать и запоминать. Это помогает ученику чувствовать себя увереннее на уроках английского языка.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приложениях, играх и видео часто встречаются borrowed words, потому что интернет объединяет людей из разных стран и быстро распространяет одни и те же термины.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областях английский заимствует больше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 и идеи чаще всего называют международными словами, поэтому особенно заметны технологии, наука и повседневная культура.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концентрируются там, где язык быстрее всего реагирует на новые явления и обмен между странами.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иллюстрация по тематическим группам лексики; точные статистические данные не использовались.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старых заимствований уже воспринимаются носителями как обычная английская лексика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слово живёт в языке, тем меньше оно ощущается как чужое и тем естественнее используется в речи и письме.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этимологической лексики английского языка: sky, shirt, garden.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заимствованное слово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словарю, звучанию и истории слова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в науке и школьных предметах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и греческий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научные и учебные термины в английском языке пришли из латинского и греческого, поэтому они часто узнаваемы в разных странах и помогают говорить об одних и тех же понятиях.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biology, geography, physics и mathematics, встречаются в учебниках, заданиях и названиях предметов, потому что наука стремится к точности и понятности.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понятность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information, camera и telephone широко используются в разных языках, поэтому учащимся легче узнавать их в книгах, на уроках и в цифровых устройствах.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обмена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научная лексика помогает школьникам и исследователям обсуждать похожие темы на разных языках без долгих объяснений и путаницы.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освоенные и менее освоенные заимствования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заимствованные слова входят в английский с разной степенью адаптации: одни звучат совсем обычно, а другие сохраняют заметные черты исходного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освоения зависит от времени, частоты употребления и того, насколько слово сохраняет внешний вид и звучание языка-источника.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английского языка; примеры из общеупотребительной лексики.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в медиа, играх и интернете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новостей, короткие видео и комментарии быстро разносят новые слова по всему миру. Именно так в повседневной речи закрепляются blog, meme, emoji и podcast, которые многие школьники видят каждый день.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экрана телефона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объединяют игроков из разных стран, поэтому слова avatar, level, chat и karaoke-style развлечения легко переходят из одной языковой среды в другую. Общение в игре ускоряет их распространение.
</a:t>
            </a:r>
            <a:endParaRPr lang="en-US" sz="938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язык без границ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постоянно встречается в приложениях, на сайтах и в видео, оно быстро запоминается и перестаёт казаться новым. Так цифровая среда превращает недавние заимствования в привычную лексику.
</a:t>
            </a:r>
            <a:endParaRPr lang="en-US" sz="93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через привычку
</a:t>
            </a:r>
            <a:endParaRPr lang="en-US" sz="13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заимствований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заимствования заполняют языковые пробелы, другие просто сосуществуют с уже имеющимися словами и конкурируют с ними.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заимствований выше там, где нужен точный новый термин; сложность возникает, если слово не приживается или дублирует уже знакомое.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лингвистических наблюдений; без количественной статистики.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заимствования помогают английскому развиваться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изобретения, гаджеты или новые виды услуг, английский быстро находит для них названия. Заимствования помогают языку не отставать от жизни и точно описывать современный мир.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едой, музыкой, одеждой и праздниками, часто переходят из языка в язык вместе с самими традициями. Так речь отражает общение людей и их интерес друг к другу.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выразительности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расширяют словарь, добавляя новые оттенки значения и стиль. Благодаря этому английский может по-разному называть похожие вещи и точнее подбирать слова для разных ситуаций.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остаётся гибким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не заменяет всё старое новым, а аккуратно добавляет нужные слова. Именно поэтому он сохраняет свою основу и одновременно легко меняется вместе с миром.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заимствованных словах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заимствования проходят через несколько языков, прежде чем стать частью английского. Поэтому их история может быть длиннее и интереснее, чем кажется на первый взгляд.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Safari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пришло из суахили и первоначально означало путешествие. В английском оно стало ассоциироваться с поездками в природу и наблюдением за животными.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Shampoo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пришло из хинди и сначала было связано с идеей массажа или надавливания. Позже оно стало обозначать привычное средство для мытья волос.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Chocolate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пришло в английский через испанский и связано с языками Америки. Его история напоминает, что даже привычные сладости могут иметь долгий путь через разные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показывают, как язык растёт вместе с торговлей, наукой и культурой. Английский остаётся гибким: он принимает новые слова, но сохраняет собственную грамматику и основу.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делают английский богатым и мировым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2026-05-31T00:19:15Z</dcterms:created>
  <dcterms:modified xsi:type="dcterms:W3CDTF">2026-05-31T00:19:15Z</dcterms:modified>
</cp:coreProperties>
</file>