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гордость России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истории, науке, культуре и добрым делам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гордимся Россией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гордимся страной за её прошлое, людей, природу и традиции. Россия огромна и очень разная: здесь есть леса, горы, моря и степи, а рядом живут народы со своими песнями, сказками и обычаями.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и первые города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 и Владимир были среди первых крупных городов Руси. В них строили дома, храмы и крепости, а жизнь людей постепенно становилась более организованной и заметной для истории.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городах появились первые летописи. В них записывали важные события, рассказы о князьях, войнах и мирной жизни, чтобы память о прошлом не потерялась.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стали началом большой истории страны. Они показали, как из небольших поселений вырастает сильное государство с традициями, ремёслами и культурой.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страны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символ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стала столицей России и соединила разные части страны. Здесь принимают важные решения, а люди чувствуют, что живут в общем большом доме.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история рядом с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Красной площади стоит Кремль — древняя крепость с башнями и стенами. В городе есть музеи, театры, парки и старинные здания, поэтому скучать тут почти невозможно.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Родины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времена русские люди вставали на защиту своей земли и своих семей. Их мужество помогало стране переживать трудные годы и сохранять свободу.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памятны Куликовская битва, война 1812 года и Великая Отечественная война. Эти события напоминают, что смелость и верность Родине очень важны.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подвигах защитников рассказывают книги, музеи, памятники и семейные истории. Так память о героях живёт и помогает новым поколениям понимать цену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работали без остановки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на заводах трудились взрослые и подростки. Они делали оружие, детали для техники и всё, что было нужно фронту. Часто работали долго и очень уставали, но знали: их труд приближает победу.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Медсёстры и врачи спасали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госпиталях день и ночь помогали раненым солдатам. Врачи лечили, медсёстры перевязывали раны и поддерживали бойцов добрым словом. Даже маленькая улыбка могла дать человеку силы идти дальше.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тоже были помощниками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собирали тёплые вещи, писали письма и помогали взрослым дома и в тылу. У многих не было беззаботного детства, но было большое желание быть полезными своей стране и близким.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вся страна помогала фронту
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которыми гордится Россия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любил учиться и хотел узнать как можно больше о мире. Ломоносов занимался разными науками и показал, что трудолюбие и любознательность открывают большие дороги.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таблицу химических элементов, которую знают во всём мире. Благодаря его работе стало легче понимать строение веществ и связи между ними.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изучал, как работает организм человека и животных. Его открытия помогли лучше понять, как природа устроила живые существа и почему они так реагируют.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Циолковский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мечтал о полётах в космос и много думал о ракетах. Его идеи помогли людям поверить, что дорога к звёздам когда-нибудь станет настоящей.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человек в космосе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Юрий Гагарин первым в мире отправился в космос. Его полёт длился 108 минут и показал, что мечты о звёздах могут стать реальностью.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обрадовало людей во многих странах. После него Россия продолжила развивать космические исследования, запускать спутники и создавать корабли для новых полётов.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Пушкин, Лев Толстой, Антон Чехов, Михаил Лермонтов и Фёдор Тютчев создали книги и стихи, которые читают во всём мире. Их герои живут в памяти читателей очень долго.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учит добру, честности, смелости и уважению к людям. В ней можно найти и смешные, и грустные, и очень мудрые истории.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детям и взрослым думать, сопереживать и лучше понимать себя. Иногда одна хорошая книга умеет научить больше, чем длинный разговор.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движения и сцена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Петра Чайковского звучит в концертных залах и театрах по всему миру. В ней слышны радость, нежность и волнение, поэтому слушатели легко представляют себе сказку или танец.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на большой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Мариинский театры известны красивыми балетами. Танцоры много тренируются, чтобы движения были точными и лёгкими, будто они не ступают, а парят над сценой.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где оживают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актёры помогают зрителям смеяться, волноваться и удивляться. Опера и спектакль превращают обычный вечер в настоящее путешествие по миру музыки, слов и эмоций.
</a:t>
            </a:r>
            <a:endParaRPr lang="en-US" sz="110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2319" y="3908754"/>
            <a:ext cx="29896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праздники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игрушки и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Матрёшки, хохлома и гжель сразу узнаются по ярким краскам и узорам. Эти вещи делают мастера, и по ним видно, как народ любит красоту и аккуратную работу.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обычаи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уголках России у людей свои костюмы, блюда и обычаи. Это делает культуру яркой и непохожей на одну большую, но скучную одинаковую картинку.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сказках живут память, юмор и мудрость. Их поют и рассказывают дома, в школе и на праздниках, чтобы дети лучше знали традиции своей страны.
</a:t>
            </a:r>
            <a:endParaRPr lang="en-US" sz="962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Новый год и День семьи собирают людей вместе. В такие дни особенно хочется улыбаться, угощать близких и радоваться общению, как будто в доме стало чуть светлее.
</a:t>
            </a:r>
            <a:endParaRPr lang="en-US" sz="8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где шумят большие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кажется бескрайней зелёной морем из деревьев. Здесь живут звери, растут высокие ели и сосны, а воздух особенно свежий. Когда смотришь на такой лес, легко представить, как велика и щедра Россия.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озеро, которое поражает глубиной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часто называют природным сокровищем страны. Его прозрачная вода и высокие берега запоминаются надолго. Это самое глубокое озеро на Земле, и оно особенно нуждается в бережном отношении людей.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степи, моря и длинные реки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можно увидеть и снежные вершины, и широкие степи, и тёплые морские берега. Разные природные картины сменяют друг друга, словно страницы большой книги. Поэтому важно не мусорить и заботиться о животных.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где природа умеет удивлять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— одна страна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разных народов, и у каждого есть свой язык, песни, костюмы и привычки. Все они делают страну яркой, как большая разноцветная мозаика.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уважают традиции друг друга, в стране становится спокойнее и дружнее. Можно учиться новому, пробовать разные блюда и слушать интересные сказки без споров.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помогает всем чувствовать себя дома. Если рядом живут люди с разными обычаями, это не мешает, а, наоборот, делает общую жизнь богаче и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аренах и на льду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тренировки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работать каждый день, даже когда не сразу получается. Фигуристы, хоккеисты, гимнасты и лыжники много тренируются, чтобы стать сильными и уверенными.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после трудного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спорте редко приходит быстро. После неудачи важно не опускать руки, а снова идти вперёд. Именно так рождаются настоящие победы и крепкий характер.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13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090" y="2282400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8319" y="1466300"/>
            <a:ext cx="651038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953" y="2205315"/>
            <a:ext cx="690900" cy="552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города России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дворцами, мостами и музеями. Его улицы похожи на открытую книгу истории, где красиво соседствуют вода, камень и светлые фасады зданий.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славится своим Кремлём и дружбой разных культур. В городе можно увидеть, как рядом живут старинные традиции и современный ритм большого центра.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соединяет море, горы и тёплый климат. Здесь удобно отдыхать, гулять и любоваться природой, которая будто решила показать сразу несколько своих лучших видов.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смотрит на Тихий океан и выглядит очень необычно. Его морские пейзажи напоминают, что Россия простирается далеко и умеет удивлять с разных сторон.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известен своей историей и современной жизнью. В нём старинные здания соседствуют с новыми улицами, а городская энергия чувствуется почти на каждом шагу.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делают страну сильнее
</a:t>
            </a:r>
            <a:endParaRPr lang="en-US" sz="3700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врачи лечат, учителя учат, а спасатели приходят на помощь, людям становится спокойнее. Такие профессии требуют знаний, терпения и большого сердца, поэтому их очень уважают.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большие, но и обычные добрые дела важны каждый день. Волонтёры, соседи и школьники помогают тем, кому трудно, и делают жизнь вокруг теплее.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2" y="1736867"/>
            <a:ext cx="351347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 флага — белый, синий и красный. Он поднимается на торжествах и напоминает людям о единстве, уважении и любви к своей стране.
</a:t>
            </a:r>
            <a:endParaRPr lang="en-US" sz="1115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важных праздниках, соревнованиях и торжественных событиях. Его слушают стоя, чтобы показать уважение к Родине и к людям рядом.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России изображён двуглавый орёл. Этот знак давно стал символом силы государства, его истории и заботы о будущем страны.
</a:t>
            </a:r>
            <a:endParaRPr lang="en-US" sz="11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большого сердца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любовь к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свою страну можно не только словами. Если старательно учиться, помогать дома и беречь вещи, каждый день становится лучше и полезнее.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обычные поступки становятся важными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добрый поступок меняет многое. Честность, аккуратность и внимание к другим складываются в большую силу, из которой и растёт хорошая страна.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России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это страна с богатой историей, в которой жили и трудились смелые защитники, учёные, писатели и мастера. Их дела помнят и сегодня.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очень красивая и разная: здесь есть леса, горы, степи, озёра и моря. Её нужно беречь, чтобы она радовала и будущие поколения.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страны живёт в людях. Когда они честно работают, помогают друг другу и уважают традиции, Родина становится крепче и добрее.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помогает делать правильный выбор сейчас. Если знать историю и ценить труд людей, легче понимать, почему Россия вызывает гордость.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силы, памяти и будущего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сильна своей историей, культурой, природой и людьми. Когда мы учимся, трудимся и делаем добро, мы тоже помогаем Родине становиться лучше и счастливее.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2026-05-21T08:09:35Z</dcterms:created>
  <dcterms:modified xsi:type="dcterms:W3CDTF">2026-05-21T08:09:35Z</dcterms:modified>
</cp:coreProperties>
</file>