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«Дубровский» (в сокращении)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чести, несправедливости и любви: Владимир становится разбойником, а Маша ищет нравственный выбор.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место повести в школьном изучении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завершил работу в 1832–1833 годах, но повесть осталась незавершённой. Её события связаны с эпохой крепостного права, где многое решали деньги, суд и власть. В 6 классе важно понять честь, долг и справедливость.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77" y="2233468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121" y="2223546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0770" y="2239955"/>
            <a:ext cx="484838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1048" y="2239955"/>
            <a:ext cx="484838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29133" y="2239955"/>
            <a:ext cx="484838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повести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Гаврилович Дубровский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Бедный, но гордый помещик, который не согласен с унижением. Он старается сохранить достоинство семьи и отвечает на несправедливость принципами, а не хитростью и подлостью.
</a:t>
            </a:r>
            <a:endParaRPr lang="en-US" sz="1422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Кирила Петрович Троекуров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сосед с привычкой распоряжаться чужой жизнью. Его характер соединяет самоуверенность и капризы: там, где нужно уважение, он выбирает произвол.
</a:t>
            </a:r>
            <a:endParaRPr lang="en-US" sz="1594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Дубровский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Андрея Гавриловича, офицер. После беды, обрушившейся на семью, герой уходит от прежней роли и становится разбойником, движимым несправедливостью и честью.
</a:t>
            </a:r>
            <a:endParaRPr lang="en-US" sz="1422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Троекурова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Дочь Троекурова: добрая и решительная, но зависимая от воли отца. В её поведении заметны искренность, стыдливость и внутренняя твёрдость в трудных обстоятельствах.
</a:t>
            </a:r>
            <a:endParaRPr lang="en-US" sz="1545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Верейский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жених Маши. Его брак с героиней навязывается как решение «по правилам», поэтому роль князя связана с темой власти семьи и ограниченных возможностей выбора.
</a:t>
            </a:r>
            <a:endParaRPr lang="en-US" sz="15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19611"/>
            <a:ext cx="6228408" cy="22356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Дубровского и Троекурова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два человека по-разному понимают честь и власть, из-за чего конфликт становится судьбоносным для целых семей.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сталкиваются не только два героя, но и два подхода к власти и чести: достоинство против давления, закон против интереса сильного.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А. С. Пушкина.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Дворянская усадьба и быт в повести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как зеркало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Усадьбы Дубровского и Троекурова показывают быт дворян первой половины XIX века. В тексте заметны детали: дома, двор, слуги, обеды, охота, гости и привычки хозяев, привычный уклад жизни.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двух миров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парка, господского дома и «красивой» внешности подчёркивает тему несоответствия видимого богатства и внутреннего конфликта. Разница между бедностью Дубровского и роскошью Троекурова усиливает напряжение.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ведущая к личной трагедии Владимира Дубровского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 несправедливость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Кистенёвка переходит к Троекурову не из-за правоты, а благодаря деньгам и связям. Суд становится для сильного удобным инструментом, а не защитой справедливости.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выгодно богатому помещику, хотя по сути дело выглядит нечестным. Шабашкин действует не в интересах правды, а в сторону тех, кто сильнее и влиятельнее.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Пушкин показывает: в крепостной России закон не всегда охранял честного человека. Для 6 класса это пример того, как несправедливость меняет судьбы семьи.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судьбы Владимира Дубровского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 ускорение перемен: от служебной жизни герой переходит к скрытности и борьбе после одного разрушительного конфликта.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этапов показывает, что несправедливость не «останавливается» в суде: она продолжается в жизни, заставляя Владимира искать выход и принимать трудные решения.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А. С. Пушкина «Дубровский» (краткое содержание по ключевым эпизодам).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Дубровский как благородный разбойник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начинает мстить за отца, но не превращается в бесчеловечного преступника. Он защищает своих людей и старается удерживать действия в рамках достоинства и совести.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поведение отличают смелость и решительность. Он умеет действовать быстро, но не ради показной жестокости: нападать на слабых он не стремится.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Дубровского связан с романтической идеей сильной личности, свободолюбивой и одинокой. Внутренний стержень героя помогает ему сохранять уважение к себе даже в опасности.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Пушкин показывает цену пути разбойника: жизнь вне закона лишает спокойствия и приносит тяжёлые испытания. Месть оказывается не наградой, а сложной и опасной дорогой.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Маши Троекуровой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— одна из самых светлых героинь повести. Воспитанная в строгой дворянской семье, она остаётся искренней и стыдливой, а решения принимает с внутренней твёрдостью даже тогда, когда зависит от других.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чувство к Дефоржу строится не на блеске и выгоде, а на доверии и уважении. Поэтому Пушкин часто связывает её образ с садом, домом и природой: так подчёркиваются чистота, одиночество и несвобода.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Маши и князя Верейского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Маши с Дефоржем → доверие и уважение → чувство симпатии → предложение Верейского → согласие Троекурова из расчёта → попытка обратиться к Дубровскому → венчание против воли Маши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и долга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чувство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и Владимир сближаются, но их отношения зависят не только от личных переживаний. Для героев любовь становится проверкой характера и умения оставаться достойными.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Владимира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вынужден думать не только о мести, но и о том, как помочь Маше. Его поступки подталкивают к нравственному решению: не навредить любимой и сохранить честь.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родителей и правила сословия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за Машу принимает отец и общественные нормы. Её просьбы и ожидания сталкиваются с требованием следовать семье и статусу, а не собственному выбору.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ответственность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любовь связана с ответственностью, страхом и внутренним выбором. Чем сильнее чувства, тем важнее поступать по совести, даже когда обстоятельства давят.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диаграммы показывает, что центральная энергия сюжета — столкновение человека с властью и законом, где справедливость зависит от богатства и влияния.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несправедливость становится привычной, рушатся привычные правила семьи и судьбы героев. Честь и любовь помогают удержать нравственный ориентир.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А. С. Пушкина «Дубровский»; качественное распределение по смысловым акцентам.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256" y="2134249"/>
            <a:ext cx="484838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324" y="2134249"/>
            <a:ext cx="623363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0285" y="2134249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7615" y="2134249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4945" y="2134249"/>
            <a:ext cx="554100" cy="554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настроение в повести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70587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тайна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повести связан с тем, что скрыто от чужих глаз: жизнь разбойников, опасные решения и ожидание встречи. Природа здесь становится пространством свободы и риска одновременно.
</a:t>
            </a:r>
            <a:endParaRPr lang="en-US" sz="1450" dirty="0"/>
          </a:p>
        </p:txBody>
      </p:sp>
      <p:sp>
        <p:nvSpPr>
          <p:cNvPr id="16" name="Text 3"/>
          <p:cNvSpPr txBox="1"/>
          <p:nvPr/>
        </p:nvSpPr>
        <p:spPr>
          <a:xfrm>
            <a:off x="303320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переменам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почти всегда предвещает перемены. Она ведёт к событиям, которые меняют планы людей и оборачиваются бедой. Даже спокойный путь у Пушкина чувствуется как напряжение.
</a:t>
            </a:r>
            <a:endParaRPr lang="en-US" sz="1342" dirty="0"/>
          </a:p>
        </p:txBody>
      </p:sp>
      <p:sp>
        <p:nvSpPr>
          <p:cNvPr id="17" name="Text 4"/>
          <p:cNvSpPr txBox="1"/>
          <p:nvPr/>
        </p:nvSpPr>
        <p:spPr>
          <a:xfrm>
            <a:off x="536053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дом как внутреннее отражение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дом и дворовые пространства показывают, как чувства и мысли становятся заметными в быту. Тишина сада подчёркивает одиночество, а дом усиливает давление правил и воли взрослых.
</a:t>
            </a:r>
            <a:endParaRPr lang="en-US" sz="1250" dirty="0"/>
          </a:p>
        </p:txBody>
      </p:sp>
      <p:sp>
        <p:nvSpPr>
          <p:cNvPr id="18" name="Text 5"/>
          <p:cNvSpPr txBox="1"/>
          <p:nvPr/>
        </p:nvSpPr>
        <p:spPr>
          <a:xfrm>
            <a:off x="768786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 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 вечерние сцены усиливают тревожное ожидание. Смена погоды помогает почувствовать переломные моменты, когда спокойствие перестаёт быть возможным и приходится действовать.
</a:t>
            </a:r>
            <a:endParaRPr lang="en-US" sz="1342" dirty="0"/>
          </a:p>
        </p:txBody>
      </p:sp>
      <p:sp>
        <p:nvSpPr>
          <p:cNvPr id="19" name="Text 6"/>
          <p:cNvSpPr txBox="1"/>
          <p:nvPr/>
        </p:nvSpPr>
        <p:spPr>
          <a:xfrm>
            <a:off x="1001519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не просто фон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Пушкина работает как часть смысла. Он помогает понять настроение героев и объяснить, почему события воспринимаются так остро и болезненно для их душ.
</a:t>
            </a:r>
            <a:endParaRPr lang="en-US" sz="14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710" y="2400298"/>
            <a:ext cx="3378498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повести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таблицы связывают часть сюжета, ключевое событие и его роль в развитии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строится на нарастании беды: суд → утрата → пожар → попытка спасти, а финал остаётся открытым, потому что повесть не дописана.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А. С. Пушкина «Дубровский».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видом французского учителя Дефоржа Владимир Дубровский оказывается в доме Троекурова и сохраняет внешнее спокойствие. Он не раскрывает себя, чтобы действовать осторожно и не выдать тайну раньше времени. 
Это подчёркивает его внутреннюю собранность и умение держать себя в опасной ситуации.
</a:t>
            </a:r>
            <a:endParaRPr lang="en-US" sz="1491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с медведем показывает, как он проявляет смелость и выдержку, не теряя достоинства даже тогда, когда всё может пойти не по плану. В опасности важна не только сила, но и контроль над собой. 
Так сцена усиливает тему скрытой силы и тайны героя.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Дефорж и сцена с медведем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Пушкина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 «Дубровском» ясное и точное: Пушкин использует короткие описания и детали, которые помогают сразу понять характеры. События идут ритмично и удерживают внимание читателя.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в тексте живые, с понятными интонациями. Автор передаёт напряжение через реплики и поступки героев, а ирония помогает заметить неискренность или самодовольство.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умеет говорить о сложных вещах простыми словами: честь, власть, несправедливость становятся понятными даже в школьном чтении. Поэтому текст не распадается на «умные фразы», а работает как история.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особенно заметны у героев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что герои раскрываются через поступки: честь и смелость Владимира проявляются в выборе, а сила Троекурова — в давлении на других.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строится так, что власть без совести выглядит разрушительно, а нравственный стержень удерживает Машу и Владимира от худших решений.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А. С. Пушкина «Дубровский»; качественная фиксация ключевых черт по действиям героев.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интересна школьникам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«Дубровский» подходит для 6 класса, потому что здесь есть понятный конфликт: столкновение сильного влияния и человеческого достоинства. Читателю легко следить за тем, кто и почему борется.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много динамики: тайна, опасность, любовь и борьба за справедливость. Герои постоянно принимают решения, и от них зависит, сможет ли человек сохранить себя в трудной ситуации.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интереса — нравственные вопросы. Повесть показывает, что честь, доброта и смелость остаются важными даже тогда, когда правила общества кажутся нечестными и несправедливыми.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повести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показывает: богатство и власть способны разрушить жизнь, если ими руководит отсутствие совести. История Дубровского, Троекурова и Маши убеждает — важнее честь и нравственный выбор, чем сила и деньги.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2026-05-15T04:43:14Z</dcterms:created>
  <dcterms:modified xsi:type="dcterms:W3CDTF">2026-05-15T04:43:14Z</dcterms:modified>
</cp:coreProperties>
</file>