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43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Эфиопия: страна Восточной Африки с высокими горами, древней историей и большими контрастами
</a:t>
            </a:r>
            <a:endParaRPr lang="en-US" sz="2843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в Восточной Африке без выхода к морю: нагорье, истоки Нила, древние города и рост населения.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Эфиопия и почему она важна для Восточной Африки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граничит с Эритреей, Джибути, Сомали, Кенией, Южным Суданом и Суданом. Столица — Аддис-Абеба. Население превышает 120 млн человек, поэтому страна заметна и по масштабу, и по роли в регионе — из-за водных ресурсов и транспорта.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Эфиопии лежит на Эфиопском нагорье: многие районы находятся выше 2000 метров. Из-за этого рельеф сильно «делит» страну на отдельные климатические зоны и поселения.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Эфиопию проходит Восточно-Африканский рифт: там бывают землетрясения, встречаются вулканы и формируются глубокие разломы. Такие процессы меняют облик ландшафта на протяжении долгих лет.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над уровнем моря делает горные районы прохладнее, чем низменности Африки. В итоге климат и растительность на плато и в долинах заметно различаются, влияя на жизнь людей.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условия: нагорья, долины и рифты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высота влияет на климат Эфиопии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показана общая климатическая закономерность: с ростом высоты уменьшается средняя температура, а значит меняются и условия жизни.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подтверждают: более комфортный климат чаще связан с горными районами, где и расселение людей исторически устойчивее.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(условные уровни), основана на общеизвестной зависимости температуры от высоты; точные измерения на слайде не приводятся.
</a:t>
            </a:r>
            <a:endParaRPr lang="en-US" sz="8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Эфиопское нагорье и горные пейзажи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горный ландшафт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 обычно видны террасные поля, горные дороги и резкие перепады высот. Ступенчатое земледелие помогает удерживать почву на склонах и получать урожай в условиях горного рельефа.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пейзажи так разнообразны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почвы связаны с вулканическим происхождением и нередко бывают плодородными. При этом строительство дорог в горах сложно, поэтому регионы развиваются неравномерно — от сухих равнин до плодородных плато.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678650"/>
            <a:ext cx="4782600" cy="243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об Эфиопии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ключевых параметрах страны для сравнения на уроке.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— крупная по территории и численности страна региона: её горный рельеф и отсутствие выхода к морю особенно важны для хозяйства и связи с соседями.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Страноведческие справочные материалы; значения округлены до учебного уровня.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504910"/>
            <a:ext cx="242100" cy="193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Эфиопии: народы и языки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Эфиопии живут десятки народов: среди них оромо, амхара, тиграи и сомали. Такое многообразие отражает длительную историю государства и различия в условиях расселения.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 «границы»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плато и долины долго служили естественными барьерами. Из-за этого разные группы жили в своих районах, а культурные связи между ними складывались медленнее.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80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использует более 80 языков. Когда населённые пункты разделены горами и плато, язык и традиции дольше сохраняют свои особенности и развиваются отдельно.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крупных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Многонациональность заметна и в культуре: рядом существуют разные центры традиций, ремёсел и хозяйственных укладов. Поэтому страна воспринимается как единая, но многоголосая.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народы Эфиопии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что крупнейшие группы — это несколько крупных частей, но ни одна из них не составляет всё население страны целиком.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 делает Эфиопию культурно разнообразной: в стране одновременно развиваются несколько больших традиций и социальных укладов.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на основе описаний о крупнейших группах; точные доли в процентах на слайде не указаны.
</a:t>
            </a:r>
            <a:endParaRPr lang="en-US" sz="8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Аддис-Абеба — столица и важный центр Африки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Аддис-Абеба расположена на высоком плато, поэтому её климат ощущается более мягким, чем у низин. В городе видны как старые кварталы и рынки, так и современные деловые районы.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известен учреждениями, связанными с политикой и международным сотрудничеством. Здесь, в том числе, работает штаб-квартира Африканского союза, а также проходят культурные и деловые мероприятия.
</a:t>
            </a:r>
            <a:endParaRPr lang="en-US" sz="10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Эфиопии: как труд, вода и инфраструктура связываются в экономику
</a:t>
            </a:r>
            <a:endParaRPr lang="en-US" sz="1668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ход взаимосвязей в экономике: от природы к производству и доходам.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Эфиопии связана с земледелием и животноводством. Люди выращивают кормовые и зерновые культуры, а также разводят скот, обеспечивая себя пищей и выручкой.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выращивают кофе, теф, кукурузу, пшеницу и сорго. Выбор культур часто зависит от высоты местности и того, как распределяются осадки в течение года.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Высокогорья обычно имеют более плодородные почвы, поэтому урожаи там нередко выше. При этом рельеф влияет на то, где можно обрабатывать землю и как организовать выпас.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— основа жизни для миллионов людей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 нехватка воды в отдельных районах заметно снижают сборы сельхозпродукции. Это отражается не только на урожае, но и на пастбищах, а значит — на благополучии семей.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сельскохозяйственные культуры Эфиопии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 выделяют как самый известный экспортный продукт, а теф особенно важен для традиционной лепёшки инджера. Остальные культуры чаще обеспечивают повседневный рацион и корм.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набор культур широк. Чем сильнее зависят урожаи от влаги, тем важнее устойчивые условия для выращивания каждой культуры.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по структуре сельского хозяйства Эфиопии; шкала значимости — условная (без точных статистических данных по годам).
</a:t>
            </a:r>
            <a:endParaRPr lang="en-US" sz="8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 Эфиопии: культура, труд и экспорт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считается родиной кофе арабика, и это заметно не только в экономике. Кофейные кусты выращивают в сельских районах, а сбор урожая требует времени и аккуратности, потому что зерно созревает постепенно.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 важен и для повседневной жизни: от гостеприимства до традиционной кофейной церемонии. В кофейных районах выращивание и продажа зерна помогают многим семьям получать заработок, поддерживая местную экономику.
</a:t>
            </a:r>
            <a:endParaRPr lang="en-US" sz="10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Эфиопии: от древнего Аксума до современного государства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Аксумское царство (древность)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Эфиопии существовало Аксумское царство — одно из древних государств Африки. Оно оставило заметный след в культуре и памятниках.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принятие христианства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рано приняла христианство. Религиозные традиции стали важной частью жизни общества и отразились в архитектуре, обрядах и культурных практиках.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сумела сохранить независимость в эпоху колонизации большей части Африки. Это поддерживало преемственность культурных особенностей и историческую самостоятельность.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история Эфиопии проявляется в памятниках, религиозных традициях и особенностях культуры. Современная государственность опирается на долгую традицию развития и самобытность.
</a:t>
            </a:r>
            <a:endParaRPr lang="en-US" sz="118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Лалибэла и скальные церкви Эфиопии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Лалибэла, высеченная в скале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Лалибэле церкви создавали прямо в камне: пространство выглядит так, будто храмы выросли из скалы. Поражает мастерство строителей и точность работы, ведь формы сохранились на протяжении веков.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церкви важны для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Скальные церкви Лалибэлы входят в список Всемирного наследия ЮНЕСКО. Они показывают значимость христианства в истории страны и демонстрируют уникальную каменную архитектуру Эфиопии.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Эфиопии широко распространены христианство и ислам. Местные общины сохраняют свои традиции, а религиозная жизнь отражается в повседневных событиях и общественных праздниках.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культурные традиции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Эфиопская православная традиция известна древними храмами и иконами. Её особенность — богатые религиозные практики, которые формируют узнаваемый культурный облик страны.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используется собственная письменность и особый календарь. Эти элементы делают культуру Эфиопии легко узнаваемой и отличают её от многих соседних государств.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проблемы страны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трудности тесно связаны с сельскими районами: когда страдают урожаи, уменьшаются кормовые ресурсы и растёт нагрузка на семьи. Особенно уязвимы места с неустойчивыми осадками.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засух и проблем с почвами объясняет их влияние на урожай и пастбища. Следовательно, меры по охране воды и земли дают самый заметный эффект.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 природных рисках; доли на диаграмме — условные для наглядности, без привязки к конкретной статистике за год.
</a:t>
            </a:r>
            <a:endParaRPr lang="en-US" sz="8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7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Эфиопия поддерживает развитие: дороги, энергия и социальные услуги
</a:t>
            </a:r>
            <a:endParaRPr lang="en-US" sz="176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логическую последовательность мер развития и роль бережного использования воды рек, особенно бассейна Нила.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685684"/>
            <a:ext cx="4782600" cy="24194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и соседние страны Восточной Африки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различия по наличию выхода к морю, столице и важным особенностям (занятия и природные условия). В таблице отдельно подчёркнуто, что Эфиопия — крупнейшая по населению страна региона без морского побережья.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выделяется среди соседей отсутствием морского побережья и высоким населением. Это усиливает роль сухопутных маршрутов и водных ресурсов в жизни страны.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страноведческие справки (географическое положение, столицы и общий характер природных условий).
</a:t>
            </a:r>
            <a:endParaRPr lang="en-US" sz="8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сегодня: древняя культура и современные задачи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сочетает древнюю историю, высокогорный рельеф, большое население и важное положение в Восточной Африке. Её сильные стороны — кофе, вода, наследие и Аддис-Абеба; ключевые задачи — засухи, природа, дороги и качество жизни.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2026-05-13T20:42:17Z</dcterms:created>
  <dcterms:modified xsi:type="dcterms:W3CDTF">2026-05-13T20:42:17Z</dcterms:modified>
</cp:coreProperties>
</file>