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природные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организмов в экосистемах определяет их устойчивость и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— это совокупность различных видов, объединённых общей территорией и взаимодействием. Именно климат, почва и другие условия формируют уникальные сообщества, где ведущие виды задают структуру и вид окружающей среды.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фундамент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создают органические вещества с солнечной энергией. Они служат пищей для потребителей и формируют основу экосистемы.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— природные очистители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мёртвое органическое вещество, возвращая питательные элементы в почву, что способствует развитию новых растений.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— разнообразие ролей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растения и других животных как источник пищи. Их действия поддерживают баланс видов и регулируют численность.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природного сообщества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сообщества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первичный источник пищи и кислород, поддерживая жизнь большинства организмов в природном сообществе.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среды обитания, регулируют климатические условия, такие как влажность и температура, поддерживая микроклимат.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начинается круговорот веществ, где солнечная энергия преобразуется в органические соединения для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сообществах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обладают гибкостью в питании, способствуя устойчивости экосистемы при изменениях ресурсов.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питаются растениями, поддерживая их рост и распространение; они важны для экосистемных процессов.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популяции других животных, сохраняя баланс численности видов в сообществе.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 и спор, а также опыляют растения, расширяя их ареал.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и бактерий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мёртвую органику, возвращая элементы в почву, что способствует плодородию.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гумуса повышает структуру и питательность почвы, поддерживая рост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очищают среду, ускоряя разложение и предотвращая накопление отходов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естественный отбор
</a:t>
            </a:r>
            <a:pPr algn="ctr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зайца, способствуя естественному контролю численности и поддержанию здоровых популяций животных.
</a:t>
            </a:r>
            <a:endParaRPr lang="en-US" sz="1237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лугу борются за свет и питательные вещества, что влияет на их рост и распределение на территории.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сотрудничество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грибы образуют микоризу, улучшая поглощение питательных веществ растениями и обеспечивая взаимное существование.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одна сторона отношений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живут на животных, питаясь их кровью, часто ослабляя хозяев и влияя на здоровье популяций.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 основе экологических исследований,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лесного сообщества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снижается на каждом уровне питания, поэтому численность организмов уменьшается по мере перехода вверх по цепи.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демонстрирует, как энергия поступает от солнца и постепенно теряется через уровни питания, поддерживая баланс экосистемы.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сложное природное сообщество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производители, создающие среду и пищу для многих видов, формируют структуру леса.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виды, от белок и ежей до хищников, участвуют в пищевых сетях и поддерживают биологический баланс.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микроорганизмы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разрушители и другие мелкие организмы играют важную роль в круговороте веществ.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разрушителями, разлагая органику и обогащая почву для новых растений.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сообщество пруда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и первичные 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насыщают среду кислородом и служат пищей для мелких организмов. Они влияют на прозрачность и качество воды, поддерживая жизненные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другие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лягушки регулируют численность насекомых и водных беспозвоночных. Простейшие и бактерии очищают воду, разлагая органику и предотвращая загрязнение.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служат домом для множества птиц и насекомых, обеспечивая экосистемное разнообразие и важную среду для жизни многих видов.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млекопитающие, например мыши и кроты, обитают в верхних и подземных слоях, способствуя разрыхлению почвы и распространению семян.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включая бабочек, пчёл и кузнечиков, играют важную роль в опылении и поддержании пищевых связей внутри луга.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состоит из разнообразных трав и цветущих растений, таких как разнотравье, злаки и клевер, создавая богатую и красочную растительность.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открытая экосистема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уникальное сообщество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жабы и редкие птицы находят в болотах подходящие для жизни условия, а разнообразные насекомые обеспечивают питательную базу.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болот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формируются на местах с медленным дренажем воды, где накапливается избыток влаги и развивается мох сфагнум, создавая кислую среду.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болотах преобладают водяные и болотные растения, включая клюкву и осоки, которые приспособлены к влажным условиям и кислой почве.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воду, фильтруют загрязнения и накапливают углерод в торфе, что помогает регулировать глобальный климат и поддерживать водный баланс.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55966"/>
            <a:ext cx="4894200" cy="2390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сообществ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лесов, лугов, болот и прудов — от ведущих растений до климатических условий, подчёркивая уникальность каждого сообщества.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сообщество обладает уникальным растительным и животным составом, что формирует особенности их пищевых цепей и адаптации к климату.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ботанике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3" y="1200"/>
            <a:ext cx="464573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постоянно меняются под влиянием погодных условий, таких как засухи, наводнения и морозы, что влияет на численность видов и их взаимодействия.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и появление чужеродных видов приводят к нарушению баланса, например, зарастание лугов лесом или исчезновение болот вследствие осушения.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одного вида может вызвать дисбаланс в пищевой цепи, что ведёт к изменению численности многих организмов и ухудшению состояния экосистемы.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играет критическую роль в поддержании равновесия экосистемы, влияя на численность других видов и стабильность сообщества.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биологических сообществ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деятельность человека, включая вырубку лесов и осушение болот, изменяет естественные условия жизни многих организмов и нарушает природный баланс.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введение чужеродных видов часто приводит к вытеснению местных растений и животных, что осложняет восстановление экосистем и требует активной охраны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сообщества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создание заповедников и национальных парков позволяет сохранять уникальные экосистемы и виды в естественной среде без вмешательства 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сообществ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Третье: воспитание экологической культуры среди населения способствует осознанному отношению к природе и бережному использованию её ресурсов.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законодательство запрещает охоту на редкие и исчезающие виды, поддерживая их численность и предотвращая угрозы вымирания.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как миниатюрный экосистемный комплекс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муравейнике можно встретить до 20 различных видов животных, включая жуков-спутников, микроскопические грибы и клещей, которые живут в тесном взаимодействии и поддерживают общую стабильность.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Луг-цветник: более 100 видов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летний период на лугу распускается свыше ста видов растений, которые обеспечивают пищу и жильё многочисленным насекомым, птицам и мелким млекопитающим, поддерживая удивительное биоразнообразие.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микромира в озёрной воде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литре воды озера обнаруживается тысячи микроорганизмов, которые видны только под микроскопом. Они выполняют важные функции в круговороте веществ и поддерживают здоровье водоёма.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сообществах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природных сообществ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экологическое образование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 по экологическому воспитанию помогает молодёжи понять важность сохранения природы и формирует ответственное поведение.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охрана природных территорий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проекты и охрана природных зон обеспечивают сохранение экосистем и минимизацию последствий человеческой деятельности.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мониторинг экосистем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Углублённые научные исследования помогают выявлять угрозы и разрабатывать меры по сохранению биоразнообразия и устойчивости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сообщества: залог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поддерживают баланс жизни на Земле, влияя на климат и биоразнообразие. Их сохранение жизненно важно для будущих поколений и устойчивого развития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2026-05-07T10:46:26Z</dcterms:created>
  <dcterms:modified xsi:type="dcterms:W3CDTF">2026-05-07T10:46:26Z</dcterms:modified>
</cp:coreProperties>
</file>