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и строение атомного ядра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ядра бывают нестабильными, что они излучают и как это измеряют.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состоит из электронной оболочки и компактного ядра. Его размеры: ~10⁻¹⁰ м у атома и ~10⁻¹⁵ м у ядра. Устойчивость определяется соотношением протонов и нейтронов и энергией связи. Некоторые ядра «перестраиваются», испуская излучение; радиоактивность впервые наблюдал А. Беккерель в 1896 году.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ядро может быть нестабильным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протонов определяет химический элемент: изменится Z — изменится и элемент. Сумма протонов и нейтронов даёт массовое число A, то есть «вес» ядра в нуклонах.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атома образовано протонами и нейтронами, которые вместе называют нуклонами. Протон имеет положительный заряд, а нейтрон электрически нейтрален, поэтому заряд ядра задают именно протоны.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сочетания A и Z могут относиться к одному элементу: тогда говорят об изотопах. Изотопы отличаются устойчивостью ядра и могут распадаться с разной скоростью.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масса атома сосредоточена в ядре, потому что нуклоны значительно тяжелее электронов. Электроны же формируют внешнюю оболочку и занимают гораздо больший объём пространства вокруг ядра.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атома и атомного ядра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85203" y="1263800"/>
            <a:ext cx="233694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излучения по природе, заряду, проникающей способности и способам защиты.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тренд: при росте проникающей способности защита усложняется, а форма опасности зависит от того, попадёт излучение внутрь организма или останется снаружи.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радиоактивному излучению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радиоактивного излучения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протоны «держатся»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Нуклоны удерживаются не электростатическим притяжением, а сильным взаимодействием. Оно заметно только на очень малых расстояниях — примерно 1–2 фемтометра — и поэтому действует внутри ядра, «склеивая» протоны и нейтроны.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энергия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ядра характеризуют энергией связи на нуклон: чем она выше, тем ядру выгоднее оставаться в данном состоянии. В районе ядер около железа эта величина достигает максимума — именно там ядра наиболее «свободны» от распада.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ядра и ядерные силы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распада: N = N₀·2^(−t/T1/2) (теория радиоактивности)
</a:t>
            </a:r>
            <a:endParaRPr lang="en-US" sz="98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убывания задаётся экспонентой: за одинаковые интервалы, равные T1/2, распадается одна и та же доля ядер.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распад статистический, невозможно заранее знать момент распада конкретного ядра, но заранее известна «средняя» скорость убывания N.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радиоактивного распада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251" y="1361259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55817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полураспада и активность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— число распадов за единицу времени. В СИ она измеряется в беккерелях: 1 Бк соответствует одному распаду в секунду.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за которое распадается половина начального числа ядер изотопа. Для расчётов мы опираемся на статистику, а не на судьбу конкретного атома.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полураспада T1/2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и того же изотопа активность уменьшается по мере распада, потому что радиоактивных ядер становится всё меньше. Скорость убывания определяется T1/2.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числа ядер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радиоактивное превращение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путь: нестабильное ядро → частица/квант → новое ядро → возможные последующие распады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альфа-распаде ядро испускает частицу, представляющую собой ядро гелия ⁴₂He. Массовое число уменьшается на 4, а зарядовое число — на 2, поэтому элемент смещается в таблице Менделеева.
</a:t>
            </a:r>
            <a:endParaRPr lang="en-US" sz="1121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Альфа-распад чаще встречается у тяжёлых ядер, например урановых и радиевых. Из-за большой массы α-частицы сравнительно слабопроникающи в веществе, но обладают высокой ионизирующей способностью.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альфа-излучение при попадании внутрь организма: тогда экранировать его «как снаружи» уже нельзя. Поэтому важны герметичность и санитарные меры при работе с источниками.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Альфа-распад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β⁻-распаде нейтрон превращается в протон, электрон и антинейтрино. Заряд ядра увеличивается на 1, а массовое число остаётся прежним, поэтому меняется химический элемент.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β⁺-распаде протон превращается в нейтрон, позитрон и нейтрино. Заряд ядра уменьшается на 1, а массовое число вновь не меняется: элемент смещается «вниз» по заряду.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захват — поглощение ядром внутреннего электрона с превращением протона в нейтрон. Он также меняет элемент, но массовое число сохраняется, и дальнейшее «уточнение» энергии может происходить через γ-переходы.
</a:t>
            </a:r>
            <a:endParaRPr lang="en-US" sz="1217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Бета-распад и электронный захват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 возникает, когда ядро, получив энергию, переходит из возбужденного состояния в более низкое. При таком γ-переходе испускается фотон, и именно энергия ядра «уходит» с этим квантом.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число A и зарядовое число Z при γ-излучении не меняются: меняется лишь энергетическое состояние ядра. По сравнению с α- и β-излучением гамма-кванты заметно лучше проходят сквозь вещество, но при этом дают слабую ионизацию.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 и возбужденные ядра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сведения о радиационной защите из учебных курсов по радиационной физике; значения на диаграмме — условные индексы для наглядного сравнения.
</a:t>
            </a:r>
            <a:endParaRPr lang="en-US" sz="69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нейтроны требуют не только «экрана», но и замедлителей и поглотителей: они иначе взаимодействуют с веществом, чем заряженные частицы.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тренд: чем больше проникающая способность, тем сложнее защита и тем тщательнее выбирают материалы и метод контроля.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проникающей способности излучений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4740" y="1518700"/>
            <a:ext cx="229651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разделов по радиационной гигиене и источникам облучения, используемых в школьных и вводных учебных программах по физике/экологии радиации.
</a:t>
            </a:r>
            <a:endParaRPr lang="en-US" sz="108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происхождение источников, характерные примеры, типичные места встречаемости и общий вклад в облучение или потенциальные риски.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естественной среде радиация распределена «фоново», а искусственные источники чаще привязаны к конкретным задачам; поэтому управление риском опирается на режим работы и медицинские протоколы.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источники радиации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повреждает молекулы в клетках, в том числе ДНК. Наиболее чувствительны ткани с активным делением, поэтому ответ организма зависит не только от дозы, но и от типа излучения.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эффект может проявиться и при внешнем облучении, и при внутреннем загрязнении радиоактивными веществами. Поэтому оценка риска требует учитывать путь попадания, распределение по органам и суммарную дозу во времени.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Поглощённую дозу измеряют в грэях (Гр), а эквивалентную — в зивертах (Зв), учитывая различную биологическую «эффективность» видов излучения. Важно, как долго длилось облучение и была ли внутренняя инкорпорация.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Дозы излучения и биологическое действие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411" y="2324443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 Гейгера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 Гейгера фиксирует отдельные события от излучения и помогает оценивать уровень радиационного фона. Он удобен для оперативного контроля, но не даёт полного спектра энергии частиц.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Сцинтилляционные детекторы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Сцинтилляционные детекторы преобразуют энергию излучения в световые вспышки. По световому сигналу можно уточнять характеристики излучения, поэтому такие приборы применяют там, где нужна большая информативность измерений.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Фотоплёнка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Фотоплёнка позволяет «запечатлеть» излучение: по степени почернения судят о наличии и интенсивности облучения за период наблюдения. Метод полезен там, где требуется ретроспективный контроль дозы.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Дозиметры и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Дозиметры и специализированные датчики измеряют параметры облучения для защиты персонала и населения. Их используют в науке, медицине, промышленности и при экологическом мониторинге радиационной обстановки.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регистрации радиоактивного излучения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Медицина: диагностика и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радиоактивные изотопы применяют для диагностики, лучевой терапии и исследования работы органов. Точные процедуры позволяют получить информацию, а лечение направлено на поражение патологических тканей при минимизации воздействия на здоровые.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датировка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энергетике цепи ядерных реакций деления служат источником тепла на атомных электростанциях. В археологии и геологии радиоактивные методы помогают определять возраст материалов, сравнивая изменения состава изотопов во времени.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радиоактивности в жизни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принципов реакторов деления (подкритичность/критичность/надкритичность) из базовых материалов по ядерной энергетике; численные значения на оси — условные для визуального сравнения.
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состояниями определяют баланс нейтронов: сколько рождается при делении и сколько теряется из‑за поглощения или утечки. Замедлитель и управляющие стержни помогают удерживать этот баланс.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подкритическом режиме реакция затухает, при критическом — поддерживается на постоянном уровне, при надкритическом — нарастает. Поэтому контроль реактивности является ключевым условием безопасности.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реакция деления ядер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изотопы используют, чтобы оценивать возраст археологических и геологических объектов. Идея опирается на то, что со временем меняется доля «родительского» изотопа и появляется «дочерний» продукт распада.
</a:t>
            </a:r>
            <a:endParaRPr lang="en-US" sz="1137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Углерод‑14 применяют для датирования органических остатков — от древесины и костей до тканей — пока возраст не превышает примерно 50 тысяч лет. Его период полураспада задаёт масштаб измеряемых временных интервалов.
</a:t>
            </a:r>
            <a:endParaRPr lang="en-US" sz="1137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Уран‑свинцовый метод применяют для очень древних пород и минералов, поскольку он хорошо работает на больших временах. Калий‑аргоновый метод особенно подходит для вулканических пород, где можно фиксировать образование продуктов распада после извержения.
</a:t>
            </a:r>
            <a:endParaRPr lang="en-US" sz="113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подходах требуется сравнить исходное количество изотопа с оставшейся и/или измеренной долей дочерних нуклидов. Чем стабильнее и лучше известны условия системы, тем точнее выходит датировка.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методы датировки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защита от излучения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для снижения дозы при внешнем облучении и внутреннем загрязнении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рождается из нестабильности атомных ядер и их стремления перейти в более устойчивое состояние. Тип распада определяет изменения зарядового и массового чисел, а закон распада делает процесс статистически предсказуемым и полезным на практике.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— ключ к пониманию ядра и практических задач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2026-05-12T09:23:37Z</dcterms:created>
  <dcterms:modified xsi:type="dcterms:W3CDTF">2026-05-12T09:23:37Z</dcterms:modified>
</cp:coreProperties>
</file>