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на уроке английского языка в 5 классе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 помогают говорить по-английски уверенно и по делу.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talking points на уроке английского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помогают быстро вспомнить мысль, не читая готовый текст. В 5 классе они поддерживают первые самостоятельные ответы, пересказ, описание картинки и короткие выступления.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хорошие talking points по английскому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talking points посвящены только одному вопросу или сюжету. Так ученику легче удерживать мысль и не смешивать разные идеи в одном ответе.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2–4 коротких фраз или словосочетаний. Их можно быстро прочитать глазами и сразу превратить в простые предложения вслух.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лучше выбирать слова, которые уже встречались на уроках: school subjects, my hobby, healthy food, my family. Это снижает напряжение и помогает говорить свободнее.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убирают, чтобы не приходилось заучивать целый текст. Короткая запись легче запоминается и удобнее для устного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устный ответ с talking points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ответ из коротких и понятных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 устного ответа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назвать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 задают уверенный тон и показывают, о чём пойдёт речь. Подойдут короткие начала вроде My topic is… или I want to talk about…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одним 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лучше начать с одной или двух простых фраз. Так ученик успевает собраться, не теряет мысль и быстрее переходит к основным опорам.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затягивать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вступление делает ответ тяжелее и сбивает темп. Краткое начало помогает сразу перейти к содержанию и говорить спокойнее у доски.
</a:t>
            </a:r>
            <a:endParaRPr lang="en-US" sz="12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talking points на уроке английского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опоры содержат факты по теме: days of the week, weather, school timetable. Они помогают назвать нужную информацию без сложных конструкций и длинных объяснений.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talking points подсказывают признаки предмета, человека или картинки: big, small, colourful, fast. С ними легко составить короткое описание и не потерять нужные слова.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Объясняющие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есть причина, мнение или оценка: because it is useful, I like it, it helps me learn. Такие фразы делают ответ живым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talking points для 5 класса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опоры легче использовать в устном ответе и почему.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talking points короткие, понятные и сразу помогают построить устный ответ без лишнего чтения.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работы с устной речью и короткими сообщениями.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подготовки устных ответов в 5 классе.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ученику говорить по-английски увереннее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работают вместе: чем больше знакомых опор, тем легче начать ответ и не остановиться в середине фразы.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дают знакомая лексика и короткие фразы; они снижают паузы и делают ответ более плавным.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сокращать текст учебника до talking points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абзац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читает текст целиком и понимает, о чём он. Это помогает не терять общий смысл перед выделением опор.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отмечаются ключевые слова, имена, даты, места и важные факты. Из длинного текста остаётся только то, что действительно нужно для пересказа.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3–5 опор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остаются короткие записи: topic word, important fact, example, ending idea. Такие опоры удобно читать перед ответом.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Сказать своими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 пересказывает текст без заученного абзаца. В 5 классе лучше использовать самые знакомые слова и простые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school day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можно написать: school, lessons, break, homework. Затем ученик рассказывает, что происходит в течение дня и что ему особенно нравится. Такой набор помогает быстро собрать ответ про обычный школьный день.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and friends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хорошо подходит для коротких устных ответов. Достаточно назвать, кто есть в семье или кто является другом, а затем добавить одно-два простых факта о характере, занятиях или общении.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and favourite things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говорить о том, чем ученик любит заниматься после уроков, какую музыку слушает или какую еду предпочитает. Короткие опоры помогают объяснить выбор и добавить личный пример.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подходят для talking points в 5 классе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подготовка устного ответа по английскому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подготовки ответа: от задания учителя до устного проговаривания вслух.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Связки, которые соединяют talking points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also и so помогают соединить короткие фразы в один ответ. Без них мысли звучат разрозненно, а с ними речь становится плавной и понятной для слушателя.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but нужна, когда нужно сравнить два факта или назвать отличие. Она помогает ученику 5 класса строить простой и ясный ответ без длинных объяснений.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because особенно полезно в устных ответах, где нужно не только назвать мысль, но и объяснить её. С его помощью легко добавить короткое и понятное пояснение.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строить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then и in the end показывают последовательность мыслей. Они особенно удобны в пересказе и мини-выступлении, потому что сразу задают понятный порядок ответа.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устной речи; иллюстративное распределение типичных ошибок.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talking points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проблема не в теме, а в том, что заметки превращаются в почти готовый абзац и перестают помогать говорить.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длинные фразы и незнакомая лексика: они замедляют ответ и мешают ученикy удерживать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опоры достаточно, чтобы ответ был коротким и уверенным.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не нужно запоминать весь текст: нескольких опор хватает, чтобы говорить спокойнее, не терять мысль и строить ответ своими словами.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устных ответов.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 talking points для урока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лист с опорами помогает быстро собраться и не путаться в словах во время ответа.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нескольких коротких записей, чтобы ответ получился последовательным, а не выученным наизусть.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устных ответов.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talking points нужны в школьной жизни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 помогают быстро начать ответ, не искать слова слишком долго и не сбиваться, когда нужно говорить перед классом по знакомой теме.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диалога talking points удерживают тему разговора и помогают слушать партнёра. Ученику легче отвечать на реплику и задавать следующий вопрос.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изображения опоры подсказывают, что сначала назвать, что заметить и чем закончить. Это делает ответ более полным и логичным.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защите простого проекта talking points помогают не читать текст целиком. Ученику проще рассказать главное и добавить один-два примера своими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устной речи; модель структуры короткого ответа.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хороший короткий ответ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помогает ученику не перегружать речь и держать ответ в пределах нескольких простых предложений по знакомой 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главная мысль и пример на месте, короткий вывод завершает ответ и делает его более 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talking points перед ответом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 перед устным ответом на уроке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2337" y="2927725"/>
            <a:ext cx="166275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talking points ученику 5 класса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порядок мыслей заранее и не теряется в ходе ответа. Это особенно полезно, когда нужно быстро перейти от темы к примеру и к выводу.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короткие опоры, проще начать говорить и не бояться забыть слова. Речь становится спокойнее, а паузы — короче и увереннее.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помогают не повторять заученный абзац, а строить фразы своими словами. Так ученик постепенно учится говорить свободнее и точнее.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понимание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выделяют главное и убирают лишнее. Благодаря этому ученик лучше понимает содержание задания и легче отвечает на вопросы по 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 делают ответ понятнее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помогают 5-класснику быстро собрать мысль, использовать знакомые слова и говорить увереннее. Это простой способ сделать устный ответ понятным, логичным и менее stressful.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2026-05-30T13:49:54Z</dcterms:created>
  <dcterms:modified xsi:type="dcterms:W3CDTF">2026-05-30T13:49:54Z</dcterms:modified>
</cp:coreProperties>
</file>