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слова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помогает говорить точно и образно?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значение слова закрепляется в словарях, но в речи оно может меняться. Одни значения называют предмет прямо, другие создают образ и делают речь точнее и ярче.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разные смыслы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— это основное значение слова, которое называет предмет, признак или действие без сравнения и образа. Его легко представить в реальной жизни.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значение обычно первым указывается в словаре. Оно наиболее привычно для носителей языка и помогает точно называть то, что мы видим вокруг.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прямого значения: красный карандаш, высокий дом, читать книгу, холодная вода. Во всех случаях слово употреблено буквально, без скрытого смысла.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прямое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251" y="1361259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переносное значение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выражениях золотые руки или каменное лицо речь не идёт о настоящем золоте и камне. Слово переносится на человека, чтобы передать оценку или настроение.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буквальный смысл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возникает, когда слово называют не буквально, а по сходству, впечатлению или ассоциации. Оно делает речь выразительнее и помогает создавать яркий образ.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Образное употребление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помогает кратко и точно показать признак предмета, героя или явления. Благодаря ему текст становится живым, эмоциональным и запоминающимся.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выразительность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слов в прямом и переносном употреблении.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 буквально, а переносное добавляет образ и оценку.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подобраны по материалам школьной темы «Прямое и переносное значение слова».
</a:t>
            </a:r>
            <a:endParaRPr lang="en-US" sz="1072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легко переносится, если новый предмет напоминает другой формой, размером или расположением. Так появляются названия вроде нос лодки или ножка стола. Общий признак помогает увидеть связь между разными предметами.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похожи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перенос строится на внешнем впечатлении: голова класса, хвост поезда, рукав реки. Слово остаётся знакомым, но начинает обозначать новый объект, который чем-то похож на исходный.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сравнение подсказывает смысл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 сходству: как он работает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лексике русского языка; схема обобщает типичные способы переноса значения.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перенос связан с заметным сходством, но язык использует и другие способы смыслового переноса.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частый путь — сходство по форме, цвету, размеру или характерному признаку.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получают переносные 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73" y="1800871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8409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6341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словарной статье прямое значение обычно стоит первым, потому что оно самое устойчивое и основное. Именно с него чаще всего начинается объяснение слова.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прямое значение используется, когда нужно назвать реальные предметы и действия: зелёная трава, открыть дверь, писать в тетради. Здесь слово понимается буквально.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делает прямое значение понятным без лишних пояснений. Соседние слова показывают, о чём идёт речь, и помогают сразу представить ситуацию.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в словаре и в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нельзя представить буквально, стоит подумать о переносном значении. Ледяной взгляд или огненный характер не связаны с настоящими льдом и огнём, а передают впечатление.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часто зависит от контекста. В выражении река времени слово «река» не обозначает водоём, а помогает представить течение жизни как движение вперёд.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 создают особое настроение текста. Они делают речь ярче, но требуют внимательного чтения, потому что смысл раскрывается не отдельно, а в общем предложении.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переносное значение в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прямое значение от переносного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смыслу и контексту определить значение слова в 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лист может означать часть растения или страницу тетради. Нос — это часть лица, а ещё передняя часть корабля. Одно слово связывает разные предметы.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имеют не одно, а несколько значений. В одном случае слово называет предмет прямо, в другом — переносно, поэтому его смысл меняется в зависимости от контекста.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делают речь точнее и богаче. Они позволяют коротко выразить разные мысли, но требуют внимательности при чтении, пересказе и выполнении заданий.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понять многозначное слово, нужно читать предложение целиком и замечать, о чём идёт речь. Без контекста легко перепутать значение и сделать неверный вывод.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в русском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звучит ярче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поговорках одно слово часто вызывает сразу несколько смыслов. Так выражение становится коротким, но очень ёмким: оно передаёт оценку, настроение и образ мысли без длинных объяснений.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помогает понять смысл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образные выражения делают текст живым и запоминающимся. Слова вроде золотые руки, дело горит или море огней не нужно понимать буквально: они создают яркую картину и помогают почувствовать смысл.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выражения в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по школьному курсу русского языка; дата не требуется.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нередко расширяют смысл и начинают обозначать не только предмет, но и качество, часть объекта или важное место.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употребляется в речи, тем больше у него может появиться новых значений.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имеют переносные 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574092"/>
            <a:ext cx="4063200" cy="2342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темы по лексике; дата не требуется.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одни выражения называют предмет прямо, а другие создают образ и передают отношение автора к сказанному.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и художественной речи используются и точные, и образные слова; выбор зависит от цели высказывания.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учебной и художественной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9789" y="3239784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переносные значения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легко показать одобрение, восхищение, иронию или тревогу. Одно образное слово может выразить то, на что в обычной речи понадобилось бы несколько предложений.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отношение и настроение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значения помогают говорить не сухо, а ярко и образно. Они делают описание природы, человека и событий более живым и запоминающимся для читателя или слушателя.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выразительной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значения часто встречаются в стихах, сказках, рассказах, пословицах и разговорной речи. Они помогают языку оставаться богатым, гибким и по-настоящему живым.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тексты разных жанров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понимать образное выражение буквально. Если сказать золотые руки, речь идёт не о золоте, а об умении человека хорошо и аккуратно работать.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проверять значение в словаре и задавать себе вопрос: можно ли понять слово буквально? Контекст обычно подсказывает правильный ответ.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трудность связана с многозначными словами. Одно и то же слово может обозначать разные предметы, поэтому нужно смотреть на предложение целиком и на соседние слова.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понимании слов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по учебным примерам; дата не требуется.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 особенно заметны там, где автор хочет привлечь внимание и создать настроение, а не только сообщить факт.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художественную литературу: именно она чаще всего использует яркие образы и метафоры.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переносное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слова в тексте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понять, прямое это значение или переносное, и объяснить смысл высказывания.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891" y="1863124"/>
            <a:ext cx="285300" cy="28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7891" y="3011740"/>
            <a:ext cx="285300" cy="28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91025" y="1622362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называет реальный предмет, признак или действие и обычно понятно без дополнительных подсказок. Такое значение легко представить в жизни и часто первым встречается в словаре.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1491025" y="2754328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создаёт образ, основано на сходстве или впечатлении и делает речь более выразительной. Такое значение особенно заметно в художественных текстах, пословицах и устойчивых выражениях.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двух значений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 или действие буквально, а переносное помогает создавать образ и передавать мысль ярче. Умение различать их делает чтение точнее и интереснее.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значение: главное запомнить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2026-05-22T06:07:46Z</dcterms:created>
  <dcterms:modified xsi:type="dcterms:W3CDTF">2026-05-22T06:07:46Z</dcterms:modified>
</cp:coreProperties>
</file>