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равенства треугольников и первый признак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совпадают по форме и размерам.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геометрии сравнивают треугольники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треугольников помогает доказывать свойства фигур, находить неизвестные элементы и проверять построения без прямых измерений. Это один из главных приёмов 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 треугольников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треугольник можно совместить с другим без зазоров и поворотов, они равны. Это означает полное совпадение формы и размеров фигур.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при наложении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треугольники обозначены как ABC и A1B1C1, то вершины A, B, C соответствуют вершинам A1, B1, C1 в том же порядке.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запись — одинаковое соответствие
</a:t>
            </a:r>
            <a:endParaRPr lang="en-US" sz="1179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треугольников порядок букв показывает, какие вершины соответствуют друг другу. Одинаковая последовательность вершин помогает правильно сравнивать стороны и углы.
</a:t>
            </a:r>
            <a:endParaRPr lang="en-US" sz="858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порядка вершин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попарно равны соответствующие стороны и углы. Если совпадает хотя бы один набор элементов, этого ещё недостаточно для вывода о равенстве.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всех элементов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треугольников на чертеже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штрихи на сторонах показывают, какие отрезки имеют одинаковую длину. Так на чертеже сразу видно, какие элементы нужно сравнивать между собой.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совпадения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фигуры изображены в одном положении, их равенство становится очевидным. Такой рисунок помогает понять смысл сравнения без лишних вычислений.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вершин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A ↔ A1, B ↔ B1, C ↔ C1 помогают не перепутать стороны и углы при доказательстве. Это особенно важно в геометрических задачах.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дуг у углов означает их равенство. Такое обозначение удобно, когда нужно быстро найти соответствующие части двух треугольников.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неравные треугольники: основные признаки сравнения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равенства треугольников и свойства соответствующих элементов.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по которым можно понять, совпадают ли треугольники.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фигуры совпадают при наложении, то равны все их соответствующие элементы; любое отличие стороны или угла означает неравенство.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треугольников: последовательность проверки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применения признака по двум сторонам и углу между ними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5259" y="1988918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122" y="3495864"/>
            <a:ext cx="321900" cy="321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ними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обязательно смотрят на угол, заключённый между этими сторонами. Именно он фиксирует их взаимное расположение и делает сравнение однозначным.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две стороны одного треугольника с двумя сторонами другого. Если они попарно равны, это создаёт основу для дальнейшей проверки.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равенстве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и включённый между ними угол совпадают, треугольники считают равными. Этот признак кратко обозначают как SAS.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совпасть для применения первого признака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 равенства треугольников.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условия нужны одновременно: двух совпадений недостаточно. Угол важен не меньше сторон, потому что именно он задаёт форму треугольника.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работает только при полном совпадении трёх элементов; отсутствие хотя бы одного из них делает вывод невозможным.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совпадения всех трёх элементов доказательство будет неполным: именно угол между сторонами удерживает форму треугольника от изменения.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 равенства треугольников.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должны совпасть, чтобы можно было сделать вывод по первому признаку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7100" y="1907643"/>
            <a:ext cx="4206900" cy="139271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равные элементы на чертеже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4122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отмечают одинаковым числом штрихов. Если у двух отрезков по одному штриху, значит, их длины считаются равными.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на сторонах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14075" y="4096975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показывают одинаковым числом дуг. Это помогает быстро увидеть, какие углы нужно сравнить при доказательстве равенства треугольников.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на углах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911175" y="4096975"/>
            <a:ext cx="36945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вершины записывают в одинаковом порядке, например ABC и A1B1C1. Такая запись помогает не перепутать стороны и углы при сравнении.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406714"/>
            <a:ext cx="3989100" cy="16249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сравниваются до и после доказательства равенства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содержание темы «Первый признак равенства треугольников»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только те элементы, которые нужны для первого признака. После доказательства автоматически становятся известны все остальные соответствующие стороны и углы.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для проверки элементы — две стороны и включённый между ними угол; остальное следует из уже установленного равенства треугольников.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применения первого признака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 ABC и A1B1C1 сравнивают AB и A1B1, AC и A1C1, а также углы A и A1. Этих данных достаточно, если угол расположен между указанными сторонами.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равные элементы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в доказательных задачах: он помогает быстро установить нужные равенства и перейти к следующему шагу решения, не опираясь на догадки.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треугольников следует равенство сторон BC и B1C1, а также углов B и B1, C и C1. Так задача решается полностью и без лишних вычислений.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становится известно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пары сторон и включённый угол равны, треугольники равны по первому признаку. Это позволяет не измерять остальные элементы, а сразу использовать свойство равных фигур.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признаку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равенство треугольников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применении первого признака равенства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первого признака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типовых ошибок при изучении темы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ошибки чаще всего связаны не с самим признаком, а с неправильным чтением чертежа и обозначений. Особенно важно внимательно смотреть на порядок вершин и положение угла.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рискованная ошибка — взять внешний угол вместо внутреннего; именно она чаще всего приводит к неверному выводу о равенстве.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установить соответствие вершин и сторон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11850" y="2768075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треугольников порядок вершин должен быть одинаковым. Если указаны ABC и DEF, то A соответствует D, B — E, C — F; иначе сравнение будет неверным.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85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порядок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395600" y="2768100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находятся напротив соответствующих вершин, а соответствующие углы — при этих вершинах. Поэтому сначала определяют вершины, а уже потом стороны и углы.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9560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Связывайте элементы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279350" y="2768100"/>
            <a:ext cx="2355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доказательством полезно отметить равные элементы одинаковыми знаками. Это помогает не перепутать стороны и быстрее увидеть, подходит ли ситуация для первого признака.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79350" y="2055288"/>
            <a:ext cx="2355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чертёж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встречаются треугольники и их равенство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и опоры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встречаются в крышах, фермах и мостах. Такая форма помогает конструкции сохранять прочность, а равенство элементов позволяет проверять, что обе части сделаны одинаково.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объектах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предметах встречаются симметричные треугольные фрагменты. Сравнение равных треугольников помогает понять, одинаковы ли левая и правая части изображения или модели.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детали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инженерных чертежах равные треугольники используют для точного повторения деталей. Если две части совпадают по нужным элементам, можно убедиться, что построение выполнено 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2996" y="2199550"/>
            <a:ext cx="5698007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признаков равенства треугольников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«Признаки равенства треугольников»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установить равенство треугольников разными способами. В таблице видно, какие элементы нужно проверить и чем каждый признак отличается от остальных.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выделяется тем, что задаёт треугольник по двум сторонам и именно включённому между ними углу.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250" y="2278933"/>
            <a:ext cx="523500" cy="465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6794" y="2249850"/>
            <a:ext cx="458063" cy="52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47162" y="2249850"/>
            <a:ext cx="523500" cy="52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первый признак равенства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6339350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изучать равнобедренный треугольник, биссектрису и медиану: через равенство треугольников легко получать нужные свойства и равные отрезки.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339350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особыми фигурами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3175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две стороны и угол между ними, можно сразу сделать строгий вывод о равенстве треугольников, не измеряя все остальные элементы.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73175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доказательство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3406263" y="3534154"/>
            <a:ext cx="2355600" cy="8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часто используют в задачах на построение, где важно доказать, что полученная фигура совпадает с заданной по форме и размерам.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3406263" y="2893677"/>
            <a:ext cx="23556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построениях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равенстве треугольников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совпадают по форме и размерам, поэтому у них равны все соответствующие стороны и углы. Это главный смысл понятия равенства в геометрии.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 — один из самых важных инструментов школьной геометрии. Он помогает доказывать свойства фигур и решать задачи без лишних измерений.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сравнивать треугольники без правильного сопоставления вершин, сторон и углов. Одинаковый порядок записи помогает избежать ошибок и сделать вывод строго.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соответствие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первый признак, нужно показать равенство двух сторон и угла между ними. Если хотя бы один элемент выбран неверно, доказательство не получится.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первого признака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признак, который помогает доказывать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 — это точное совпадение фигур, а первый признак позволяет установить его по двум сторонам и углу между ними. Это один из главных инструментов геометрии.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2026-06-03T10:20:01Z</dcterms:created>
  <dcterms:modified xsi:type="dcterms:W3CDTF">2026-06-03T10:20:01Z</dcterms:modified>
</cp:coreProperties>
</file>