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Членистоногие и ракообразные — разнообразие и основные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огромная группа животных с разнообразными формами и средами обитания.
</a:t>
            </a:r>
            <a:endParaRPr lang="en-US" sz="372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эволюция членистоногих
</a:t>
            </a:r>
            <a:endParaRPr lang="en-US" sz="1831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появились около 540 млн лет назад в кембрийском периоде. Их отличают внешний скелет, членистые конечности и сегментированное тело. Более миллиона видов включают ракообразных, насекомых, паукообразных и многоножек.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членистоногих и место ракообразных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делятся на четыре класса: ракообразные, насекомые, паукообразные и многоножки, каждый с уникальными признаками и адаптациями.
</a:t>
            </a:r>
            <a:endParaRPr lang="en-US" sz="1523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преимущественно водные животные с двумя парами усиков и жестким панцирем, отличающиеся от насекомых и паукообразных.
</a:t>
            </a:r>
            <a:endParaRPr lang="en-US" sz="1553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имеет свое строение конечностей и особенности дыхания, что обуславливает их экологические ниши и образ жизни.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ракообразных
</a:t>
            </a:r>
            <a:endParaRPr lang="en-US" sz="2827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обладают двумя парами усиков и твердым хитиновым или известковым панцирем, который защищает тело и служит опорой.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тело разделено на головогрудь и брюшко, с пятью и более парами ходильных ног, поддерживающих передвижение и питание.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93820"/>
            <a:ext cx="3982500" cy="20439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классов членистоногих
</a:t>
            </a:r>
            <a:endParaRPr lang="en-US" sz="2282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по числу видов, среде обитания и отличительным признакам среди классов членистоногих.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адаптирован к своей среде с уникальным строением и образом жизни.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крупные виды с пятью парами ходильных ног. Эти ракообразные важны как в природе, так и в рыбном промысле благодаря разнообразию форм и размеров.
</a:t>
            </a:r>
            <a:endParaRPr lang="en-US" sz="107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Десятиногие: крабы, креветки и омары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чаще планктонные формы с характерным боковым плаванием. Их поведение и строение уникальны для водных экосистем.
</a:t>
            </a:r>
            <a:endParaRPr lang="en-US" sz="12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Веслоногие: циклопы и родственные формы
</a:t>
            </a:r>
            <a:endParaRPr lang="en-US" sz="1592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преимущественно в пресной воде и на суше. Их тело стройное, с примерно одинаковыми ногами, что отличает их от других групп.
</a:t>
            </a:r>
            <a:endParaRPr lang="en-US" sz="12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Равноногие: мокрицы и асселы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ракообразных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ракообразных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двух отделов: головогрудь, объединяющая голову и грудь, и подвижное брюшко, обеспечивающее гибкость.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головогруди расположены две пары чувствительных усиков и глаза на подвижных стебельках для обзорности.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Ротовые органы служат для захвата и измельчения пищи, важная часть питания и защиты.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Ходильные ноги находятся на головогруди для передвижения, а плавательные ножки на брюшке используют для маневров в воде.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функции органов ракообразных
</a:t>
            </a:r>
            <a:endParaRPr lang="en-US" sz="2265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специализированный желудок с жёстким аппаратом и печень, выделяющую пищеварительные ферменты.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поддерживается жабрами, спрятанными под панцирем, которые эффективно насыщают кровь кислородом.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незамкнутая, где гемолимфа переносит питательные вещества и кислород, поддерживая жизненные процессы.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мощные ходильные ноги для медленного, но устойчивого передвижения по дну. Клешни помогают в защите и захвате добычи.
</a:t>
            </a:r>
            <a:endParaRPr lang="en-US" sz="1378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на ногах у крабов и раков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ловкие движения плавательных ножек позволяют креветкам резко менять направление и быстро уходить от опасности.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с помощью ножек на брюшке у креветок
</a:t>
            </a:r>
            <a:endParaRPr lang="en-US" sz="1303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Циклопы используют прыжковое плавание с помощью жгутиков, что помогает им перемещаться в толще воды и искать пищу.
</a:t>
            </a:r>
            <a:endParaRPr lang="en-US" sz="137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плавание веслоногих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способы передвижения ракообразных
</a:t>
            </a:r>
            <a:endParaRPr lang="en-US" sz="25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распределение ракообразных по средам обитания
</a:t>
            </a:r>
            <a:endParaRPr lang="en-US" sz="210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предпочитают морскую среду, сохраняя адаптации к водной жизни даже у прибрежных форм.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Подавляющее большинство видов обитают в воде, что определяет экологическую специализацию ракообразных.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размножение ракообразных
</a:t>
            </a:r>
            <a:endParaRPr lang="en-US" sz="2672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оплодотворения: у морских видов обычно наружное, у пресноводных часто внутреннее, что увеличивает шансы на выживание потомства.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вылупляются в личинок науплиусов — простейших форм с небольшим набором конечностей и усиков для плавания.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личинки науплиуса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метаморфоз
</a:t>
            </a:r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проходят несколько стадий, при которых меняется строение тела; у некоторых видов происходит сложный метаморфоз.
</a:t>
            </a:r>
            <a:endParaRPr lang="en-US" sz="964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окончательного формирования взрослая особь способна к размножению, начиная новый жизненный цикл.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 и размножение
</a:t>
            </a:r>
            <a:endParaRPr lang="en-US" sz="1044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хитиновый или известковый панцирь надёжно защищает ракообразных от хищников и предотвращает обезвоживание, что особенно важно в прибрежных и наземных условиях.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панцирь — защита и сохранение влаги
</a:t>
            </a:r>
            <a:endParaRPr lang="en-US" sz="1344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Жабры, скрытые под панцирем, обеспечивают эффективный газообмен, адаптированный к жизни в водной среде, позволяя ракообразным успешно дышать в различных водоёмах.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 дыхание в воде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глубоководных видов развиты длинные антенны, которые выполняют функцию сенсоров, помогая ориентироваться в условиях слабой освещённости и находить пищу.
</a:t>
            </a:r>
            <a:endParaRPr lang="en-US" sz="100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Антенны для ориентирования в глубинах
</a:t>
            </a:r>
            <a:endParaRPr lang="en-US" sz="1309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различным условиям среды
</a:t>
            </a:r>
            <a:endParaRPr lang="en-US" sz="266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4328" y="1128900"/>
            <a:ext cx="485654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хозяйственное значение ракообразных
</a:t>
            </a:r>
            <a:endParaRPr lang="en-US" sz="2224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ракообразных важны для экономики и экологии в зависимости от региона и специфики их использования.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виды ракообразных, продукты, получаемые от них, и области использования в различных регионах.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 занимают более половины мирового вылова ракообразных. Основные районы добычи — Юго-Восточная Азия и Северная Европа, обеспечивая значительный доход рыбной промышленности.
</a:t>
            </a:r>
            <a:endParaRPr lang="en-US" sz="116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 — главный экспортный товар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 ценятся за высокую рыночную стоимость. Их массовый вылов ведётся на промышленном уровне, особенно в прибрежных зонах с богатой фауной.
</a:t>
            </a:r>
            <a:endParaRPr lang="en-US" sz="137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добыча крабов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Омары считаются изысканным продуктом и пользуются спросом на мировом рынке. Их добыча ограничена, что повышает стоимость и эксклюзивность продукции.
</a:t>
            </a:r>
            <a:endParaRPr lang="en-US" sz="127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Омары — деликатес с высокой ценой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Креветки, крабы и омары: ведущие промысловые виды
</a:t>
            </a:r>
            <a:endParaRPr lang="en-US" sz="22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ракообразных в природе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фильтруют воду, удаляя мелкие частицы и органические остатки, тем самым улучшая качество водоёмов.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пищей для рыб, птиц и млекопитающих, составляя важный звено пищевой цепи в водных и прибрежных экосистемах.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Разлагают органические вещества, способствуя обмену веществ и поддержанию биологического баланса в природных сообществах.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защите и нападению
</a:t>
            </a:r>
            <a:endParaRPr lang="en-US" sz="238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Клешни у крупных ракообразных служат оружием и защитным механизмом, позволяя захватывать добычу и отражать атаки врагов.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Автотомия — способность терять конечности при опасности с последующим восстановлением — увеличивает шансы на выживание в враждебной среде.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ракообразных
</a:t>
            </a:r>
            <a:endParaRPr lang="en-US" sz="276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цикла, включая стадии развития и рост через линьки
</a:t>
            </a:r>
            <a:endParaRPr lang="en-US" sz="1652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интересные факты о ракообразных
</a:t>
            </a:r>
            <a:endParaRPr lang="en-US" sz="2537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Омары могут жить до 100 лет, что делает их одними из самых долгоживущих членистоногих на планете.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Краб-паук японский — крупнейший ракообразный, с размахом конечностей до четырёх метров, превосходящий размеры большинства других своих сородичей.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Креветки-щелкуны способны создавать громкие щёлкающие звуки, используя клешни, что помогает отпугивать врагов и общаться.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речных раков самки носят яйца на брюшке, тщательно ухаживая за потомством до выхода молодых рачков.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меры охраны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промышленными и бытовыми отходами наносит серьёзный ущерб ракообразным и их средам обитания, снижая численность видов.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редких видов внедряются программы искусственного разведения и восстановления, а некоторые ракообразные занесены в Красную книгу.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9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Ракообразные: важный элемент природы и человеческой 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поддерживают водные экосистемы и обеспечивают экономическую пользу. Их охрана и изучение важны для сохранения биоразнообразия и устойчивого использования ресурсов.
</a:t>
            </a:r>
            <a:endParaRPr lang="en-US" sz="349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2026-05-08T01:45:19Z</dcterms:created>
  <dcterms:modified xsi:type="dcterms:W3CDTF">2026-05-08T01:45:19Z</dcterms:modified>
</cp:coreProperties>
</file>