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Политико-конституционный кризис 1993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закон и власть в России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советской системы к конституционному конфликту
</a:t>
            </a:r>
            <a:endParaRPr lang="en-US" sz="2862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кризис 1993 года, нужно увидеть, как советская модель власти постепенно исчерпала себя. Формальные конституционные нормы сохранялись, но реальные механизмы управления, легитимности и ответственности уже не работали как прежде.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сталинизм: власть партии над конституцией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Конституция 1936 года продолжала действовать, но главным источником решений оставались партийные органы. Закон не задавал пределы власти, а лишь оформлял уже принятые политические решения.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закон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Сверхцентрализация делала союзный центр главным распорядителем ресурсов, кадров и повестки. Республиканские и местные органы подчинялись вертикали, поэтому политическая лояльность была важнее правовой процедуры.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управления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закрепилась привычка к административному, а не правовому управлению. Когда позднее начались реформы, советская система оказалась плохо приспособлена к открытому спору о полномочиях и границах власти.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практики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Хрущёвская оттепель и пределы реформ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61300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страха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61300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Десталинизация смягчила политический климат и ослабила страх перед властью. Это расширило пространство для обсуждения реформ, но не создало устойчивых правил передачи и ограничения полномочий.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36057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механизмов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36057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Совнархозы и кадровые перестройки показывали поиск новых управленческих схем. Однако частые изменения структуры власти затрудняли координацию и не устраняли зависимость решений от верхнего руководства.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15985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реформ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15985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обновлялись медленнее, чем политическая практика. Поэтому даже при реформаторской риторике сохранялось противоречие между декларируемой законностью и реальным способом принятия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1977–1978 годов и их ограничения
</a:t>
            </a:r>
            <a:endParaRPr lang="en-US" sz="2845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1977: Конституция СССР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закрепила руководящую роль КПСС и систему Советов, но не ввела реального разделения властей, оставив главные рычаги в партийно-государственной вертикали.
</a:t>
            </a:r>
            <a:endParaRPr lang="en-US" sz="1325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1978: Конституция РСФСР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Республиканская Конституция повторила общую модель союзного Основного закона. Формально она расширяла права республики, но не создавала самостоятельных механизмов политического контроля.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1980-х: кризис применимости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1980-х эта конструкция плохо отвечала требованиям реформ. Она не предусматривала конкурентной политики, открытого парламентского конфликта и устойчивой процедуры конституционных изменений.
</a:t>
            </a:r>
            <a:endParaRPr lang="en-US" sz="1225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без обновления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началась перестройка, старая правовая рамка уже не соответствовала новой публичной политике. Это сделало будущий спор о власти особенно острым.
</a:t>
            </a:r>
            <a:endParaRPr lang="en-US" sz="13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 распад управляемости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Выборы, которых раньше не было
</a:t>
            </a:r>
            <a:pPr algn="ctr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выборах конца 1980-х впервые стало заметно, что общество готово к открытому соперничеству кандидатов. Альтернативность сделала политику публичной, а не кабинетной. Вместе с тем она обнажила слабость старых процедур, которые не умели работать в условиях реальной конкуренции.
</a:t>
            </a:r>
            <a:endParaRPr lang="en-US" sz="80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сцена для старых противоречий
</a:t>
            </a:r>
            <a:pPr algn="ctr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народных депутатов стал площадкой, где спорили не только о законах, но и о самом будущем страны. Депутаты получили политический вес, однако правила взаимодействия между ними, правительством и президентом оставались неясными, что только усиливало конфликт.
</a:t>
            </a:r>
            <a:endParaRPr lang="en-US" sz="86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 в повседневной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дефициты, рост напряжения и падение доверия к КПСС подтачивали управляемость сильнее, чем формальные споры о нормах. Люди всё чаще видели разрыв между обещаниями реформ и повседневной реальностью, что ускоряло утрату авторитета власти.
</a:t>
            </a:r>
            <a:endParaRPr lang="en-US" sz="9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кризис стал возможен именно в 1991–1993
</a:t>
            </a:r>
            <a:endParaRPr lang="en-US" sz="284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1991 году противоречия накопились в четырёх ключевых узлах, которые вместе сделали конституционный конфликт почти неизбежным.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институты уже теряли управленческую силу, а новые правила ещё не были согласованы.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России, 1945–1993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РФ: новые институты и старая Конституция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Россия получила собственные органы власти, избранные в условиях политической конкуренции. Но они действовали в рамках советской Конституции, где не было чёткого ответа, кто обладает верховенством.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сцена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ясной иерархии создало двоевластие. В кризисной ситуации каждая сторона могла ссылаться на закон, но не могла убедительно доказать, что именно она представляет высшую легитимность.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под вопросом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РСФСР получил сильный мандат, а Съезд народных депутатов сохранял важные полномочия и право влиять на курс страны. Их компетенции пересекались в ключевых вопросах управления.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полномочий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789" y="1779938"/>
            <a:ext cx="411269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1992–1993: спор о полномочиях и модели власти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их цена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требовали быстрых решений, но парламент настаивал на более жёстком контроле над курсом правительства. Спор шёл не только о темпах преобразований, но и о том, кто вправе их определять.
</a:t>
            </a:r>
            <a:endParaRPr lang="en-US" sz="1358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 вместо закона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Президентская команда опиралась на указы как на инструмент оперативного управления. Депутаты считали, что такая практика подменяет закон и ослабляет их конституционные полномочия.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контроль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Совет стремился ограничить самостоятельность исполнительной власти, добиваясь контроля над ключевыми решениями. В ответ президентская сторона добивалась свободы действий в условиях экономического и политического кризиса.
</a:t>
            </a:r>
            <a:endParaRPr lang="en-US" sz="1261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законности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быстро вышел за рамки политики и превратился в спор о праве. Каждая сторона утверждала, что именно она действует в соответствии с Конституцией, хотя сама Конституция не давала однозначного ответа.
</a:t>
            </a:r>
            <a:endParaRPr lang="en-US" sz="12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 России, итоги всероссийского референдума 25 апреля 1993 года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явка показала, что общество ожидало мирного решения конфликта, но не получила его. Источником данных выступают официальные итоги всероссийского референдума 25 апреля 1993 года.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64,5%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избирателей пришли на апрельский референдум, однако он не снял вопрос о верховенстве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кризиса 1993 года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1993 году политический спор быстро перешёл из парламентских процедур в уличное противостояние.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сужал пространство для компромисса, а к октябрю спор о полномочиях стал силовым конфликтом.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политического кризиса 1993 года; указ Президента РФ № 1400 от 21.09.1993; события 3–4 октября 1993 года.
</a:t>
            </a:r>
            <a:endParaRPr lang="en-US" sz="10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Президента РФ № 1400 от 21 сентября 1993 года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№ 1400 стал точкой, после которой спор о праве на власть уже нельзя было решить обычными переговорами.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сентября 1993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изменил характер конфликта и фактически запустил двоевластие в режиме взаимного непризнания.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Кульминация: октябрьские события и силовая развязка
</a:t>
            </a:r>
            <a:endParaRPr lang="en-US" sz="2845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дом как центр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здания Белого дома постепенно собирались сторонники парламента, принося флаги, плакаты и импровизированные баррикады. Пространство вокруг стало символом сопротивления президентскому курсу, а напряжение в городе росло с каждым днём.
</a:t>
            </a:r>
            <a:endParaRPr lang="en-US" sz="97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в центре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октября конфликт вышел за пределы митингов и заявлений. В Москве начались вооружённые столкновения, а улицы вокруг правительственных зданий превратились в зону хаоса, где политический спор уже решался силой.
</a:t>
            </a:r>
            <a:endParaRPr lang="en-US" sz="111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октябрьской развязки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 октября силовая развязка окончательно изменила исход противостояния. Вокруг Белого дома остались следы разрушений и человеческих потерь, а общество надолго оказалось разделено оценкой произошедшего.
</a:t>
            </a:r>
            <a:endParaRPr lang="en-US" sz="11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кризиса: принятие Конституции 1993 года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парламента власти перешли к подготовке нового Основного закона. Нужно было быстро оформить новые правила, чтобы остановить повторение двоевластия и перевести конфликт в правовое русло.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Конституции вынесли на всенародное голосование 12 декабря 1993 года. Одновременно прошли выборы в новый парламент, что придало реформе политическую завершённость и закрепило новый институт власти.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Всенародное голосование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Конституции стало не только юридическим актом, но и попыткой стабилизировать государство после кризиса. Основной закон должен был установить понятные полномочия и общие правила для всех ветвей власти.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вместо конфликта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803077"/>
            <a:ext cx="4314825" cy="17068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Конституции РФ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1993 года перестроила основы государственной власти и задала новые правила политической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сместился от партийного контроля к юридически оформленному балансу институтов и защите прав граждан.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принята всенародным голосованием 12 декабря 1993 года
</a:t>
            </a:r>
            <a:endParaRPr lang="en-US" sz="10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власти и их взаимные полномочия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и связи по Конституции РФ 1993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система власти после 1993 года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5090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президентство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5090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стал центральной фигурой исполнительной власти и получил право определять основные направления внутренней и внешней политики. Это усилило единство управления, но сделало политическую систему более зависимой от позиции главы государства.
</a:t>
            </a:r>
            <a:endParaRPr lang="en-US" sz="882" dirty="0"/>
          </a:p>
        </p:txBody>
      </p:sp>
      <p:sp>
        <p:nvSpPr>
          <p:cNvPr id="10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гарантии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свободы граждан были закреплены в Конституции как высшая ценность и получили формальную судебную защиту. В то же время реальная практика их защиты зависела от устойчивости институтов и политической среды.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2805175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парламент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2805175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Собрание получило законодательные и контрольные функции, включая утверждение бюджета и принятие законов. Однако его возможности влиять на исполнительную власть оказались ограниченными по сравнению с президентской вертикалью.
</a:t>
            </a:r>
            <a:endParaRPr lang="en-US" sz="8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процесс 1993 года и политическая история России конца XX века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 год стал рубежом, после которого российские правила власти были переписаны заново. Этот опыт напоминает: без понятных процедур даже сильные институты оказываются уязвимыми.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российские правила власти были переписаны заново.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исторического контекста, кризиса и Конституции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советская система сохранила приоритет партийных решений над правом. Именно поэтому к началу 1990-х в России не было прочной традиции правового разрешения политических споров.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наследие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октября 1993 года новая Конституция закрепила президентскую модель и систему сдержек и противовесов. Она стала ответом на кризис, но не сняла все вопросы о балансе власти.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ответ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1992–1993 годах спор о реформах, указах и контроле над правительством показал, что новые институты уже существуют, но их полномочия остаются неразведёнными и конфликтуют между собой.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полномочий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1993 года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1993 года показал, что государство не может быть устойчивым без ясных правил и законных процедур. Конституция РФ 1993 года стала попыткой превратить политический конфликт в понятную систему власти.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2026-07-26T01:36:40Z</dcterms:created>
  <dcterms:modified xsi:type="dcterms:W3CDTF">2026-07-26T01:36:40Z</dcterms:modified>
</cp:coreProperties>
</file>