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от одного до восьми без 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8–9. Числа 1—8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числа 1—8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 игрушки, карандаши и кубики, сравнивать группы и писать цифры. Это первая ступень к уверенным вычислениям и простым задачам.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маленькое число в теме и начало ряда счёта: один мяч, одна книга, один карандаш.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предмет только один.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 и 3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помогает увидеть пару предметов: две руки, два глаза, два карандаша. Его удобно показывать на пальцах и на картинках.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обозначает уже три предмета: три кубика, три яблока, три шага. Оно тренирует внимательный счёт без пропусков и повторов.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легко найти в знакомых предметах: четыре ножки у стула, четыре колеса у машины. Так ребёнок учится замечать количество вокруг себя.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связано с ладонью: на одной руке пять пальцев. Это удобная опора для счёта и проверки ответа.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становится больше, важно называть их по одному и не спешить. Числа 4 и 5 помогают закрепить этот навык.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задания с этими числами делают счёт уверенным: ребёнок сравнивает группы, называет число и сверяет результат с изображением.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4 и 5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посчитать предметы правильно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считать без пропусков, повторов и лишних сомнений.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344" y="1295150"/>
            <a:ext cx="473813" cy="54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6 и 7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8350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означает шесть предметов: шесть карандашей, шесть кубиков, шесть фишек. Оно уже дальше в ряду и требует более внимательного счёта.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58175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знакомо по семи дням недели. Его удобно считать на предметах и по картинкам, чтобы уверенно двигаться дальше по числовому ряду.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видит восемь предметов: фломастеры, шаги, лепестки на рисунке. Потом называет число и проверяет, что каждый предмет посчитан только один раз.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завершает этот небольшой ряд. Оно помогает закрепить счёт до восьми и почувствовать, что все числа идут друг за другом без пропусков.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от 1 до 8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ряду всегда идут по порядку: сначала 1, потом 2, затем 3 и дальше до 8. Так проще не потеряться при счёте.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на один больше предыдущего. Если пропустить хотя бы одно, ряд сразу нарушится и ответ может получиться неверным.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выучен, ребёнок быстрее находит нужное число, считает предметы и уверенно сравнивает небольшие группы.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 понять, какое число стоит перед ним и после него, например у 4 это 3 и 5.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соседа есть у каждого числа в ряду.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в одной группе больше, её число тоже больше. Когда предметов меньше, число меньше. Так легко заметить разницу между игрушками, карандашами или фруктами.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обеих группах одинаково предметов, говорят: «столько же». Такое сравнение учит внимательно смотреть, считать без спешки и быстро находить, где предметов больше или меньше.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Показываем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поднимает нужное количество пальцев и сразу видит число глазами. Так легче связать счёт с предметом и не сбиться.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новые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6, 7 и 8 удобно показывать двумя руками: сначала одна рука даёт пять, потом прибавляются ещё пальцы. Получается наглядно и понятно.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кажется трудным, пальцы помогают ещё раз пересчитать всё спокойно. Такой способ особенно полезен в первых заданиях и маленьких математических играх.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пальцах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сравнения двух наборов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на соединении предметов по парам и проверке, остались ли лишние элементы.
</a:t>
            </a:r>
            <a:endParaRPr lang="en-US" sz="14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нужно писать по образцу, внимательно глядя на форму каждой из них. У всех цифр свой вид, и это помогает не путать их между собой.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пишут в правильном направлении, без лишних завитков и спешки. Чем ровнее движение руки, тем понятнее и аккуратнее получается цифра.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обводить цифры по пунктиру или писать их крупно в строке. Так рука запоминает движение, а глаз привыкает к форме.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цифра получилась неровной, её можно спокойно исправить и попробовать ещё раз. В письме, как и в счёте, главное — аккуратность и терпение.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цифр 1—8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на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видит цифры прямо у входа в дом. На двери квартиры может стоять число, и по нему легко найти нужный этаж или подъезд. Числа рядом каждый день, поэтому они быстро запоминаются.
</a:t>
            </a:r>
            <a:endParaRPr lang="en-US" sz="1427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открывает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номера страниц помогают не потеряться и быстро вернуться к нужному месту. Листая страницы, ребёнок встречает знакомые числа и понимает, что они нужны не только на уроке, но и в обычной жизни.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часы
</a:t>
            </a:r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автобусе, на часах и в играх тоже встречаются числа 1–8. Они подсказывают, куда ехать, который час и какой ход следующий. С такими помощниками учиться становится намного удобнее.
</a:t>
            </a:r>
            <a:endParaRPr lang="en-US" sz="1453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числа вокруг себя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8506" y="1296175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закрепления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точки на кубиках и называй число вслух. Игра помогает быстро узнавать количество и не путать соседние числа.
</a:t>
            </a:r>
            <a:endParaRPr lang="en-US" sz="1367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фишки по группам и сравни, где их больше. Так ребёнок учится замечать разницу в количестве без долгих объяснений.
</a:t>
            </a:r>
            <a:endParaRPr lang="en-US" sz="1297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карточку к нужному числу или к картинке с предметами. Это тренирует узнавание цифр и порядок чисел.
</a:t>
            </a:r>
            <a:endParaRPr lang="en-US" sz="1370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Раскрашивай нужное количество предметов по заданию. В такой игре счёт становится аккуратным, спокойным и даже немного весёлым.
</a:t>
            </a:r>
            <a:endParaRPr lang="en-US" sz="1250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Пальчики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 числа на пальцах и проверяй свой ответ. Этот способ особенно полезен, когда хочется посчитать ещё раз и не ошибиться.
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число названо правильно и соответствует количеству предметов на картинке или в группе.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пропускают предмет или считают один и тот же предмет дважды. Чтобы этого не случилось, полезно двигаться по ряду медленно и показывать уже посчитанные предметы пальцем.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соседние числа, особенно когда они стоят рядом в ряду. Помогает повторение, счёт по порядку и проверка: какое число было перед ним и какое идёт после.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написании цифр тоже встречаются, и это нормально на первом этапе. Если писать спокойно по образцу, аккуратно и без спешки, цифры постепенно становятся 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после уроков 8–9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уроков дети уверенно узнают числа от 1 до 8, считают предметы по одному и называют число после счёта. Появляется привычка смотреть внимательно, а не торопиться.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школьники сравнивают небольшие группы, находят соседей числа и пишут цифры по образцу. Эти умения становятся хорошей опорой для первых математических задач и новых тем.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1—8 — наш первый счётный этаж
</a:t>
            </a:r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1–8 помогают считать, сравнивать и располагать предметы по порядку. Это прочная основа для следующих уроков, где счёт станет ещё увереннее и интереснее.
</a:t>
            </a:r>
            <a:endParaRPr lang="en-US" sz="47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2026-05-20T14:03:52Z</dcterms:created>
  <dcterms:modified xsi:type="dcterms:W3CDTF">2026-05-20T14:03:52Z</dcterms:modified>
</cp:coreProperties>
</file>