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делового и научного стилей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сообщить факт точно, кратко и по порядку?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два стиля повествования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Деловые тексты встречаются в заявлениях, правилах и отчётах, а научные — в учебниках, докладах и справочниках. Один факт можно изложить по-разному: всё зависит от цели текста и нужной степени подробности.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повествование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события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сообщает, что произошло, когда и с кем. Уже здесь читателю понятно, о каком действии идёт речь.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появляется вывод или результат. Он завершает рассказ и помогает понять, к чему привели описанные действия.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события идут по порядку: что сделали сначала, что изменилось потом и какие причины связаны с результатом.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эти стили похожи и чем различаются по цели, месту использования и словарю.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делового и научного повествования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Деловой текст фиксирует действие и результат, а научный — ход мысли и доказательство.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общим признакам делового и научного стилей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делового повествования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 точность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деловом тексте предложения обычно короткие и ясные. Важны даты, имена, должности и точные действия, чтобы не возникало двусмысленности.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без эмоций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не выражает личное отношение. Он сообщает только нужные сведения: что произошло, кто участвовал и какой получился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делового стиля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Отчёт, протокол и служебная записка помогают по порядку зафиксировать событие, действия участников и итог, чтобы информация была понятной и проверяемой.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Объявление, инструкция и деловое письмо тоже строятся последовательно. Они сообщают, что нужно сделать, в какие сроки и при каких условиях.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жанрах ценятся официальность, краткость и ясность. Лишние подробности мешают быстро увидеть главное.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делового повествования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в официальном 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31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текст использует специальные слова, которые точно называют предметы, явления и действия. Благодаря этому смысл становится ясным и однозначным.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выводы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объясняет, почему что-то произошло и к какому выводу привели факты. Это помогает понять содержание глубже, чем простое сообщение.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опыт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важно показать, как проходило наблюдение, измерение или сравнение. Читатель видит не только результат, но и путь к нему.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тон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тексте не выражают сильные эмоции и личные оценки. Автор старается быть точным, спокойным и убедительным.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научного повествования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текст помогает не только сообщить сведения, но и связать их с объяснением и доказательством.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научный текст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составляют термины, факты и объяснения; примеры и выводы дополняют и закрепляют смысл.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для учебного сравнения элементов научного повествования.
</a:t>
            </a:r>
            <a:endParaRPr lang="en-US" sz="9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научного повествования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814514" y="1113235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814514" y="1650134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формулируют общий итог, который отвечает на начальный вопрос. Он завершает рассуждение и подтверждает основной смысл текста.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2911742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или вопрос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3147" y="3448640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начинается с того, что нужно узнать или проверить. Так читатель сразу понимает, чему посвящено наблюдение или опыт.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546936" y="2312239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сравнение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2546936" y="2849138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описывают, что заметили, измерили или сопоставили. Здесь важны точность действий и последовательность.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680725" y="1712737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и объяснение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4680725" y="2249635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приводят полученные данные и объясняют их смысл. Читатель видит, как факт связан с рассуждением автора.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193351"/>
            <a:ext cx="3975900" cy="859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языковые средства чаще используются в деловом и научном повествовании и как они помогают понять задачу текста.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средства двух стилей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слов сразу указывает на стиль текста: деловой передаёт факт и результат, научный — ход мысли и объяснение.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языковых признаков делового и научного повествования, школьный курс русского языка
</a:t>
            </a:r>
            <a:endParaRPr lang="en-US" sz="9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 научном тексте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тает быстрее в тепле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положил два одинаковых кубика льда: один — на подоконник у батареи, другой — в тень. Через несколько минут первый кубик стал заметно меньше. Наблюдение помогло сделать вывод: температура влияет на скорость таяния.
</a:t>
            </a:r>
            <a:endParaRPr lang="en-US" sz="1217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рост растения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окне стояли два горшка с одинаковыми семенами. Один поливали регулярно, второй оставили без воды на два дня. Через некоторое время первый росток поднялся выше, а второй замедлил рост, что подтвердило значение влаги.
</a:t>
            </a:r>
            <a:endParaRPr lang="en-US" sz="11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не количество слов, а значимость признаков при построении текста.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в двух стилях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последовательность нужны обоим стилям, но деловой делает ставку на краткость, а научный — на термины и объяснение причин.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делового и научного повествования, школьный курс русского языка
</a:t>
            </a:r>
            <a:endParaRPr lang="en-US" sz="9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смешении стилей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научном тексте лишняя эмоциональность мешает увидеть ход рассуждения. Вместо неё нужны спокойные формулировки, термины и чёткие связи между частями.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слишком длинные и запутанные предложения. Если мысль распадается на несколько несвязанных частей, читателю трудно понять событие или вывод.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деловом сообщении неуместны разговорные слова и шутливые оценки: они отвлекают от факта и делают текст менее официальным и менее точным.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Неточные слова и неопределённые данные ослабляют доверие к тексту. Особенно важно проверять даты, имена, числа и формулировку результата.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текста перед использованием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сделать деловой или научный текст точным, ясным и без лишних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 двух стилей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деловое, и научное повествование опираются на факты. В них важно не украшать текст, а точно показать событие, действие или результат наблюдения.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стиля требуют логичного порядка и ясных переходов между частями. Читатель должен легко понять, что произошло сначала, что было потом и к чему пришёл автор.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связано с целью текста: деловой сообщает о действии или решении, а научный объясняет явление, сравнивает данные и приводит доказательство.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в двух стилях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деловом варианте сообщение о проведённом опыте будет коротким: указаны дата, участники, действие и результат. Такой текст нужен для фиксации события без лишних подробностей.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научном варианте тот же опыт описывают подробнее: называют условие, ход работы, наблюдение и вывод. Здесь важно не только сообщить факт, но и объяснить, почему получился именно такой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повышение у научного стиля связано с осторожными словами, а не с настоящей эмоциональностью.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эмоциональности в текстах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стиля сохраняют нейтральность, но деловой почти исключает оценки, а научный допускает аккуратные предположения.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языковых признаков делового и научного повествования, школьный курс русского языка
</a:t>
            </a:r>
            <a:endParaRPr lang="en-US" sz="9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главные признаки делового и научного повествования и помогает увидеть, как цель влияет на выбор языковых средств.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отличия двух стилей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выбирают по задаче текста: для сообщения нужен деловой вариант, для объяснения и доказательства — научный.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делового и научного стилей, школьный курс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деловое и научное повествование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важны факт, срок и результат, перед нами деловой стиль; если главное — наблюдение, объяснение и вывод, это научное повествование.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2026-05-23T08:37:41Z</dcterms:created>
  <dcterms:modified xsi:type="dcterms:W3CDTF">2026-05-23T08:37:41Z</dcterms:modified>
</cp:coreProperties>
</file>