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финансы и налоги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государство собирает доходы, распределяет ресурсы и финансирует общественные нужды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 влияет на школы, больницы, дороги, транспорт, соцвыплаты и оборону. Именно налоги наполняют его, поэтому от налоговой системы зависят качество жизни, развитие территорий и устойчивость государства.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каждому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4435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564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881" y="1466190"/>
            <a:ext cx="218400" cy="1747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5606" y="1444350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56483"/>
            <a:ext cx="218400" cy="194133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систему государственных финансов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бюджета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все поступления, за счёт которых государство финансирует свои обязательства. Они формируются из налогов, неналоговых платежей и межбюджетных трансфертов.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 бюджета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расходы бюджет превращает собранные средства в конкретные услуги и программы. К ним относятся образование, здравоохранение, инфраструктура, безопасность и социальная поддержка.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 профицит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доходов и расходов показывает, хватает ли средств на выполнение задач. Дефицит означает нехватку ресурсов, а профицит — их превышение.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долг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доходов недостаточно, государство может привлекать заимствования. Долг помогает закрыть разрыв, но создаёт будущие обязательства по обслуживанию и погашению.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Внебюджетные фонды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Пенсионные и другие фонды дополняют бюджетную систему и помогают финансировать важные обязательства отдельно от общего бюджета. Это повышает устойчивость отдельных направлений расходов.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Распределительная функция бюджета перераспределяет часть национального дохода между регионами, отраслями и социальными группами, помогая сглаживать различия в уровне обеспеченности и развитии.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функция проявляется в финансировании образования, медицины, пенсий и пособий. Именно через бюджет государство поддерживает базовые общественные услуги и социальную защиту населения.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Контрольная и стимулирующая функции обеспечивают учёт доходов и расходов, а также поддержку инфраструктуры, инвестиций и приоритетных отраслей, важных для долгосрочного роста экономики.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бюджета в экономике и обществе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поступления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 наполняется из нескольких источников. Самые заметные из них — налоги, таможенные пошлины и поступления от использования государственной собственности. Именно они создают основу финансовых возможностей государства.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Налоговые и неналоговые доходы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обеспечивают крупнейшую долю доходов. Неналоговые поступления включают дивиденды от государственных компаний, платные услуги и штрафы. Они дополняют бюджет, но не заменяют налоговую базу.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формируются доходы бюджета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структуре налоговых доходов бюджета РФ, 2024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налоги дают наибольшую часть доходов бюджета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точных сумм видно, что несколько крупных налогов формируют основную доходную базу государства.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поступлений неравномерна: НДС, НДФЛ и налог на прибыль дают основную часть доходов, а остальные налоги дополняют систему.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налоги уплачиваются непосредственно с доходов или имущества конкретного налогоплательщика. Они позволяют учитывать личную финансовую способность и сильнее связаны с уровнем благосостояния.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НДФЛ, налог на прибыль организаций и налог на имущество. Эти налоги имеют более очевидную связь между объектом обложения и плательщиком.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Косвенные налоги включаются в цену товара или услуги, поэтому покупатель часто замечает их не отдельно, а через более высокую стоимость покупки.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примеры косвенных налогов — НДС и акцизы. Они быстрее поступают в бюджет и заметно влияют на конечную цену потребления.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 косвенные налоги: в чём разница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кто платит налог, что облагается и какова его основная ставка.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налоги решают разные задачи: одни связаны с доходами, другие — с потреблением, а третьи — с отдельными товарами и активами.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Налоговый кодекс РФ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налогов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12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 может быть установлен только законом, а не произвольно. Это защищает граждан и организации от неопределённых требований и делает систему предсказуемой.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и 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Налоговая нагрузка должна распределяться так, чтобы учитывать различия в доходах и возможностях. При этом одинаковые условия должны применяться к равным ситуациям.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налог должен иметь чётко установленные элементы: плательщика, объект, базу, ставку и срок уплаты. Это снижает риск ошибок и споров.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 экономичность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должны взиматься в понятные сроки и с разумными издержками для государства и налогоплательщика. Чем проще процедура, тем выше собираемость и доверие к системе.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налогообложения в современной системе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налог поступает в бюджет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налога от возникновения обязанности до распределения средств по бюджетам.
</a:t>
            </a:r>
            <a:endParaRPr lang="en-US" sz="11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 уровни бюджетной системы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уровень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налоги формируют доходы центра и обеспечивают общегосударственные расходы: оборону, суды, федеральные программы и обслуживание долга.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 нормативам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поступлений закрепляется за бюджетами других уровней по установленным правилам, чтобы поддерживать устойчивость всей системы.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и местные налоги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Субъекты Федерации и муниципалитеты получают собственные источники дохода, которые позволяют финансировать школы, дороги, благоустройство и местные услуги.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Межбюджетная поддержка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Дотации, субсидии и субвенции выравнивают различия между территориями и помогают обеспечивать одинаково важные услуги независимо от уровня их доходов.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 основе типовой структуры расходов бюджетной системы РФ; значения условны и приведены для сравнения направлений.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государство расходует бюджетные средства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 бюджета не только покрывают текущие обязательства, но и создают условия для долгосрочного развития территорий и человеческого капитала.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статьи связаны с социальной поддержкой и безопасностью; заметна задача одновременно выполнять обязательства и инвестировать в развитие.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оплачивает лечение, собирает подтверждающие документы и затем уменьшает налогооблагаемый доход. Такая льгота не отменяет налог, но снижает нагрузку там, где расходы особенно чувствительны для семьи и помогают сохранить здоровье.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Вычет после дорогостоящего лечения
</a:t>
            </a:r>
            <a:endParaRPr lang="en-US" sz="1173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покупке жилья гражданин может использовать имущественный вычет и вернуть часть уплаченного НДФЛ. Это делает крупную покупку доступнее, поддерживает рынок жилья и помогает семье планировать долгосрочные расходы более уверенно.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Ипотека и первая квартира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компаний пониженные ставки, специальные режимы и освобождения снижают издержки на старте и в период расширения. В результате у малого бизнеса появляется больше шансов выжить, а у инвестора — стимул вкладывать в новые проекты.
</a:t>
            </a:r>
            <a:endParaRPr lang="en-US" sz="83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Льготы для бизнеса и инвестиций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Налоговые льготы и вычеты: зачем они нужны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означает, что государство тратит больше, чем получает. В такой ситуации приходится искать дополнительные источники финансирования, не останавливая при этом обязательные социальные и инфраструктурные программы.
</a:t>
            </a:r>
            <a:endParaRPr lang="en-US" sz="1321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Профицит возникает, когда доходы превышают расходы. Он позволяет создать финансовый запас, сократить долговую нагрузку или направить средства на приоритетные проекты без резкого роста заимствований.
</a:t>
            </a:r>
            <a:endParaRPr lang="en-US" sz="1397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долг сам по себе не является чрезвычайной ситуацией, но требует регулярных выплат по процентам и основному долгу. Чем он выше, тем меньше свободы у будущих бюджетов.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Бюджетный дефицит, профицит и государственный долг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иллюстрация, показывающая общую зависимость между экономической динамикой и налоговыми поступлениями; значения условны.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экономический рост влияет на налоговые поступления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экономики обычно поддерживает не только налоговые доходы, но и занятость, что усиливает устойчивость бюджетной системы в целом.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деловая активность, тем больше поступления по основным налогам; при спаде бюджет теряет доходы и чаще сталкивается с дополнительными расходами.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661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4431" y="1440450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6274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Сокрытие доходов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выручки не отражается в официальной отчётности, поэтому бюджет недополучает средства, а честные компании оказываются в менее выгодном положении.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Фиктивные расходы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Завышение затрат уменьшает налогооблагаемую базу и искажает реальное состояние бизнеса, затрудняя контроль и нарушая равенство условий конкуренции.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Неформальная занятость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без оформления лишает граждан социальных гарантий, а государство — взносов и налогов, которые должны поддерживать общие расходы и защиту.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Онлайн-кассы, электронная отчётность и обмен данными между ведомствами делают расчёты прозрачнее и сокращают возможности для уклонения.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Теневая экономика и уклонение от налогов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63798"/>
            <a:ext cx="4063200" cy="2103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собирает налоги, кто платит и кто распределяет средства — ключ к пониманию работы бюджетной системы.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работает как цепочка взаимных обязанностей: правила задаёт государство, налоги администрирует ФНС, а поступления обеспечиваются действиями плательщиков и банков.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Налоговый кодекс РФ; общая схема участников налоговых отношений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налоговой системы и их роли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по-разному решают, какой объём функций должен выполнять бюджет: чем шире социальные гарантии, тем чаще требуется более высокая и устойчиво собираемая налоговая нагрузка.
</a:t>
            </a:r>
            <a:endParaRPr lang="en-US" sz="1289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Отличаются и приоритеты экономической политики: одни государства стимулируют предпринимательство низкими ставками, другие делают акцент на перераспределении доходов и сокращении неравенства.
</a:t>
            </a:r>
            <a:endParaRPr lang="en-US" sz="114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налогов тоже варьируется: где-то больше опора на потребление, где-то — на доходы и имущество, поэтому итоговая нагрузка ощущается гражданами и бизнесом по-разному.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Налоговая система всегда отражает компромисс между развитием экономики, социальной защитой и уровнем доверия к государству; универсальной модели, подходящей всем, не существует.
</a:t>
            </a:r>
            <a:endParaRPr lang="en-US" sz="1287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налоговые системы разных стран отличаются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гражданин взаимодействует с налоговой системой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налогоплательщика и цифровые сервисы ФНС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превращают личные и корпоративные доходы в общественные блага: образование, медицину, безопасность и инфраструктуру. Чем справедливее и прозрачнее система, тем прочнее экономика и выше качество жизни.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— основа устойчивого государства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2026-05-25T10:55:51Z</dcterms:created>
  <dcterms:modified xsi:type="dcterms:W3CDTF">2026-05-25T10:55:51Z</dcterms:modified>
</cp:coreProperties>
</file>