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люди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живая дорога, которая соединяет природу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река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в истоке, течёт по руслу и заканчивается в устье. У неё есть берега и часто притоки — маленькие речки, которые в неё впадают. Большие реки могут вливаться в море, озеро или другую реку.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селились у воды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было удобно брать чистую воду для питья и приготовления еды. Не нужно было далеко ходить, а это особенно важно для семьи, которая всё делает своими силами.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для лодок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реке было проще перевозить вещи, чем тащить их по суше. Лодки и плоты помогали доставлять продукты, дерево и другие нужные товары в разные места.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огород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помогала добывать пищу: в ней ловили рыбу, а её воду использовали для полива огородов. Так люди могли жить спокойнее и выращивать больше полезных растений.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доме и в хозяйстве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 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вода нужна людям каждый день. Её очищают и используют дома, чтобы готовить еду, мыть руки и заботиться о чистоте. Без воды не обойдётся ни один дом.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огород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растениям расти крепкими и зелёными. Ею поливают грядки, цветы и деревья, а значит, река тихо поддерживает и сад, и урожай.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 хозяева используют воду, чтобы поить животных и поддерживать чистоту в хозяйстве. Когда воды достаточно, и людям, и их помощникам живётся легче.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реки наполняют каналы и водохранилища. Это помогает запасать воду на потом и направлять её туда, где она особенно нужна.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кормит людей и животных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жителей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реке живут рыбы, раки, улитки и многие другие водные жители. Для них вода — и дом, и столовая, и надёжное укрытие от опасности.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ловят рыбу, потому что она вкусная и полезная. Река помогает получить еду, а рыбная ловля издавна была важным занятием для многих семей.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— больше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река чистая, в ней легче жить растениям и животным. В свежей воде больше кислорода, поэтому обитатели чувствуют себя лучше и их становится больше.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как убежище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заросли помогают зверькам и птицам прятаться, строить гнёзда и искать пищу. Чем спокойнее берег, тем удобнее он для жизни разных существ.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помогает людям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реки от истока до устья показывает, как вода поддерживает природу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16007"/>
            <a:ext cx="256800" cy="228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перевозки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Грузы по воде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по рекам перевозили зерно, дерево, соль и ткани. Вода служила удобной дорогой, по которой большие и тяжёлые вещи можно было доставить быстрее и проще.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 многим рекам ходят лодки, катера и теплоходы. Они помогают путешествовать, любоваться берегами и узнавать город с необычной стороны — прямо с воды.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соединяет разные районы и города, как длинная водная тропинка. По ней удобно перемещаться, если берега далеко друг от друга или дорога по суше сложнее.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над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помогают людям переходить на другой берег, не дожидаясь лодки. Они делают путь короче, а города — удобнее для жизни и общения.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 берегах рек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её набережные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стоит на реке Москве, и это сразу чувствуется в облике города. У воды есть набережные, мосты и места для прогулок, где люди любят отдыхать после учёбы и работы. Река помогает городу жить и красиво меняться.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у большой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связан сразу с несколькими реками и каналами. Вода делает город особенно узнаваемым, а его берега — удобными для прогулок, причалов и видов, которые хочется рассматривать снова и снова.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Волгоград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и Волгоград тоже выросли рядом с рекой. Здесь вода помогает порту, украшает берег и создаёт пространство, где горожане гуляют, встречаются и любуются широкой рекой.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 одновременно помогает поливать поля и вырабатывать электричество. Это делает реки полезными не только для природы, но и для работы людей.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окружающему миру для начальной школы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может дать воду сразу нескольким важным делам: поливу, энергетике и хозяйству.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 реки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 воды особенно весело: можно купаться, играть на берегу и слушать плеск волн. Но радость всегда должна идти рядом с осторожностью и внимательностью.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Рыбалка и лодки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любят рыбачить или кататься на лодке. Это спокойный отдых, который помогает увидеть реку совсем близко и почувствовать, как она живёт своим размеренным ритмом.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берегу приятно гулять, смотреть на воду и дышать свежим воздухом. Река часто становится любимым местом для семейных выходных и маленьких приключений.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могут быть скользкие камни, а глубина — разной. Поэтому у воды нужно быть внимательным, не шалить и обязательно слушать взрослых.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могут заболеть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бутылки, пакеты и обёртки легко попадают в воду с берега. Они портят вид реки, мешают животным и долго не исчезают сами собой.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реку попадают сточные воды, в ней становится меньше чистоты и воздуха. Рыбам и растениям трудно жить, а вода уже не радует людей.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Химикаты, масло и нефтяные пятна быстро распространяются по поверхности воды. Даже небольшое загрязнение может повредить рыбе, птицам и прибрежным растениям.
</a:t>
            </a:r>
            <a:endParaRPr lang="en-US" sz="1076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мусор тоже вреден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кажется, что маленькая батарейка или пакетик не страшны. Но для реки это серьёзная беда: такие вещи отравляют воду и засоряют дно.
</a:t>
            </a:r>
            <a:endParaRPr lang="en-US" sz="11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 чистую воду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станции работают без выходных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очистных станциях грязную воду очищают до того, как она вернётся в реку. Это помогает сохранить воду безопасной для рыб, растений и людей. Работа здесь идёт каждый день, как у настоящих водных стражей.
</a:t>
            </a:r>
            <a:endParaRPr lang="en-US" sz="91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берега начинается с одного пакета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Школьники, родители и волонтёры собирают мусор на берегах, чтобы он не попал в воду. После таких уборок река становится заметно чище, а на тропинках снова приятно гулять и смотреть на отражение облаков.
</a:t>
            </a:r>
            <a:endParaRPr lang="en-US" sz="90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держат берег крепче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 и деревья своими корнями укрепляют землю у воды. Если берег не размывается, мусору труднее попасть в реку, а птицам и зверям легче жить рядом с чистой и спокойной водой.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мусор попадает в реку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том, как мусор с берега постепенно оказывается в 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44667"/>
            <a:ext cx="277500" cy="24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91004"/>
            <a:ext cx="277500" cy="24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у реки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птицы находят корм, воду и удобные места для отдыха. На тихом берегу им легче прятаться от опасности и выводить птенцов.
</a:t>
            </a:r>
            <a:endParaRPr lang="en-US" sz="11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чистой реке рыбы получают достаточно кислорода и могут свободно плавать. Им нужны спокойная вода, укрытия и бережное отношение человека.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любят влажные берега, где можно и прыгать, и прятаться. Им особенно важны камыши, трава и чистая вода без мусора.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и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рекой кружат стрекозы и другие насекомые, а их личинки живут в воде. Для них важны растения у берега и спокойная поверхность воды.
</a:t>
            </a:r>
            <a:endParaRPr lang="en-US" sz="11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9900" y="1292930"/>
            <a:ext cx="3929100" cy="24403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меняет землю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размывает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постепенно подмывает землю, особенно после дождей и весной. Берег становится ниже, а кусочки песка и глины уносятся дальше вниз по реке.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путешествует по реке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переносит камешки, песок и ил. Так вода не только течёт, но и работает как мастер-перевозчик, который постоянно меняет форму дна и берегов.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островки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течение замедляется, песок оседает. Постепенно возникают косы, отмели и маленькие островки, которые могут стать домом для растений и птиц.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нужно укреплять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подмывает землю рядом с домами, дорогами или мостами, люди укрепляют берега камнями, плитами и растениями. Это помогает защитить важные места от разрушения.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сказках и песнях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река часто помогает героям добраться в дальний путь. Она словно длинная живая тропинка, по которой можно плыть, петь и мечтать о чудесах.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река отделяет одно место от другого, как сторож у ворот. В историях она может защищать, проверять смелость героя или становиться местом важного выбора.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чудо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река звучит спокойно и красиво, будто сама умеет рассказывать истории. Люди слушали её шум, любовались блеском воды и придумывали добрые слова.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народной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сказки напоминают, что река всегда была рядом с человеком. Она кормила, поила, помогала жить и поэтому стала важной частью культуры.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могут помочь реке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у воды нужно забрать с собой бумагу, бутылки и упаковки. Чистый берег начинается с одного простого правила: не оставлять следов после отдыха.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воду в кране, реке тоже станет легче. Когда люди тратят меньше воды, природе проще сохранять свои запасы и оставаться здоровой.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ломать камыши, рвать прибрежные цветы и топтать траву. Растения помогают берегу держаться крепко, а животным — прятаться и жить спокойно.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звать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дети заметили грязь, пятна масла или мусор в воде, нужно рассказать взрослым. Так можно быстрее помочь реке и не дать беде стать больше.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у воды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детей о том, как вести себя у реки.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реках и людях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нужна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даёт воду, помогает перевозить вещи, украшает города и делает отдых приятным. Без реки многим людям было бы гораздо труднее жить и работать.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должен беречь реку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бросать мусор и не загрязнять воду, река остаётся чистой и живой. Тогда она может помогать и людям, и животным очень долго.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 важны всем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берег радует глаз, удерживает землю и помогает растениям расти. Там охотно живут птицы, насекомые и другие речные соседи.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делает реку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следят за водой, берегом и животными, река становится настоящим другом. Она отвечает красотой, свежестью и доброй помощью каждый день.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рядом с нами — и это важно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людям воду, еду, дорогу и красоту, а ещё становятся домом для множества живых существ. Если беречь их чистыми, они будут помогать всем долго и с радостью.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2026-05-25T23:45:30Z</dcterms:created>
  <dcterms:modified xsi:type="dcterms:W3CDTF">2026-05-25T23:45:30Z</dcterms:modified>
</cp:coreProperties>
</file>