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 и поэма «Возмездие»: главные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память и нравственный суд в судьбе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Блока в эпоху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«Возмездие» рождалось на фоне потрясений, которые меняли и личное сознание Блока, и представление о будущем страны. Замысел поэмы связан с семейной памятью, исторической тревогой и ощущением, что старая Россия подходит к рубежу.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и строилась поэма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начинает работать над большим эпическим замыслом, где личная история должна соединиться с размышлением о времени и судьбе страны.
</a:t>
            </a:r>
            <a:endParaRPr lang="en-US" sz="1059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1910: замысел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отдельные главы, лирические отступления и мотивы семьи, памяти, вины. Композиция остаётся свободной и не складывается в завершённое целое.
</a:t>
            </a:r>
            <a:endParaRPr lang="en-US" sz="1036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1910–1917: фрагменты текста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война усиливают ощущение распада прежнего мира. Поэма приобретает ещё более напряжённый историко-философский смысл.
</a:t>
            </a:r>
            <a:endParaRPr lang="en-US" sz="102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1917–1921: исторический перелом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остаётся фрагментарным: открытая форма подчёркивает, что исторический итог не подведён, а сама эпоха ещё не завершена.
</a:t>
            </a:r>
            <a:endParaRPr lang="en-US" sz="1059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1921: незавершённость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Петербурга и атмосфера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символ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Блока не только красив, но и внутренне холоден. Его улицы и набережные передают чувство напряжения, словно город живёт в ожидании беды.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надвигающегося перелома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торжественность здесь соседствует с пустотой и тревогой. Мрачный пейзаж усиливает впечатление, что привычный порядок уже начинает разрушаться изнутри.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в поэме связан с уходящей культурой дворянского мира, но его образ не героизирован. Через него Блок показывает усталость поколения, которое не сумело удержать нравственную опору.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конфликт у Блока расширяется до масштаба эпохи. Наследуются не только имя и дом, но и память, вина, незавершённые долги перед прошлым.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становится знаком нового времени: он уже отдаляется от прошлого и не принимает его как нечто само собой разумеющееся. В этом разрыве виден общий исторический сдвиг.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центр: семья и конфликт поколений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возмездия в понимании Блока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Возмездие у Блока — не месть и не случайное наказание. Это нравственный закон, который начинает действовать, когда человек или поколение отказывается видеть правду.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Источником расплаты становится накопленная вина: духовная слепота, бездействие, привычка жить так, будто история не требует ответа. В поэме это относится не к одному человеку, а к целому миру.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приходит как распад привычных форм жизни. Всё устойчивое теряет прочность, и человек оказывается перед внутренним судом, от которого нельзя укрыться.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историческое и личное у Блока сливаются в один процесс. Возмездие становится итогом прошлого и одновременно знаком того, что старый мир исчерпал себя.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поэме не существуют отдельно: они постоянно переходят друг в друга, усиливая ощущение исторической и личной неотвратимости.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— вина и перелом; остальные мотивы поддерживают идею расплаты и связи частной судьбы с историей.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поэмы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текста поэмы «Возмездие» А. А. Блока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720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369" y="13829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28685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авторская позиция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видит обречённость старого мира, но не относится к нему холодно. Сочувствие и критика в поэме сосуществуют, создавая сложный и честный авторский тон.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как человек, который не отделяет мысли о времени от личного опыта. Его речь звучит как внутреннее признание и попытка осмыслить собственную ответственность.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Пророческое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героя слышится ожидание беды и исторического суда. Это придаёт поэме напряжение, будто события уже движутся к неизбежному нравственному итогу.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ночи, ветра, снега и тумана создают ощущение неустойчивости мира. Они не просто описывают пейзаж, а передают движение истории в неизвестность.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образность поэмы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крест, тень и резкие контрасты света и мрака усиливают трагическое звучание текста. Через символы Блок показывает хрупкость человека перед временем и судьбой.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семейные образы у Блока переходят в исторический смысл.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персонажные линии связаны общей идеей: семейная драма у Блока отражает судьбу страны и смену эпох.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персонажные линии в поэме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«Возмездие» А. А. Блока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как исторический фон произведения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4453200" y="11018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впервые делает кризис старой России ощутимым и необратимым. Для Блока это не праздник обновления, а знак того, что скрытые противоречия вышли наружу.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53200" y="20626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замысел «Возмездия». Исторические потрясения осмысляются через семейную и нравственную перспективу: разрушение эпохи связано с внутренним распадом общества.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53200" y="30202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1914–1917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усиливает чувство катастрофы. В поэме нарастает мотив утраты опоры, когда привычный мир уже не удерживает человека и страну.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453200" y="40452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текстом завершается без окончательного итога. Открытая форма подчёркивает, что исторический перелом ещё не получил завершённого смысла.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этапов, через которую Блок связывает семейную историю, общественный кризис и историческую расплату.
</a:t>
            </a:r>
            <a:endParaRPr lang="en-US" sz="1073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исторического развития в поэме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и особенности стиля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сочетает торжественную, почти пророческую интонацию с живой разговорной речью. Благодаря этому историческая тема звучит не отвлечённо, а как личное переживание.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строит текст на повторах, резких противопоставлениях и выразительных деталях. Такие приёмы усиливают напряжение и делают смысловые переходы особенно заметными.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 поддерживается ритмом, звуковыми перекличками и внутренними паузами. Речь развивается не линейно, а как цепь эмоциональных и смысловых волн.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фрагментах слышится внутренний монолог, где мысль возникает через ассоциации и образы. Это придаёт поэме исповедальную глубину и драматичность.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из семейного архива в поэме не просто напоминают о прежней жизни, но заставляют героя снова переживать вину и утрату. Письмо, фотография или портрет превращаются в знак неразорванной связи времён.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письма как голос прошлого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дом у Блока воспринимается как пространство памяти, в котором прошлое ещё не исчезло окончательно. Здесь каждый предмет напоминает о людях, чья жизнь уже стала частью общей исторической судьбы.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хранится история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воспоминания в поэме выходят за пределы семьи и получают общенациональный смысл. Через образ старого альбома, архивных следов и домашнего быта Блок показывает, как личная история переходит в историю России.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альбом и судьба страны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и семейного наследия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 существуют отдельно: они постоянно переходят друг в друга и создают ощущение надвигающегося исторического испытания.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смыслового поля — Россия и дом: личное и общенациональное у Блока неразделимы, а дорога ведёт к переменам и тревоге.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ключевых образов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Блока «Возмездие»; схема по ключевым образам текста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работа над текстом показывает, что Блок не стремился к простому финалу: для него важнее было зафиксировать сам перелом эпохи, чем поставить точку.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68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лет
</a:t>
            </a:r>
            <a:pPr algn="ctr" indent="0" marL="0">
              <a:lnSpc>
                <a:spcPct val="120004"/>
              </a:lnSpc>
              <a:buNone/>
            </a:pPr>
            <a:r>
              <a:rPr lang="en-US" sz="110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65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проходили между замыслом поэмы и последней авторской правкой, поэтому её форма сохранила открытость и ощущение незавершённого исторического процесса.
</a:t>
            </a:r>
            <a:pPr algn="ctr" indent="0" marL="0">
              <a:lnSpc>
                <a:spcPct val="120004"/>
              </a:lnSpc>
              <a:buNone/>
            </a:pPr>
            <a:r>
              <a:rPr lang="en-US" sz="92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9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— 1910 год; работа над текстом продолжалась до 1921 года
</a:t>
            </a:r>
            <a:endParaRPr lang="en-US" sz="36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«Возмездие» и другие произведения Блока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общие темы и то, чем поэма выделяется среди произведений Блока.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«Возмездие» ближе к личной и семейной истории, тогда как другие тексты Блока чаще говорят о России в более широком, публичном масштабе.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А. А. Блока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поэмы в русской литературе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«Возмездие» стало одним из самых глубоких размышлений Блока о цене исторических перемен. В нём личная драма, семейная память и судьба страны соединены в единый художественный узел.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расширяет возможности символизма: символ здесь не украшает текст, а помогает объяснить историю, показать нравственный распад и передать ощущение надвигающейся катастрофы.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литературы это важный опыт историко-философской поэмы, где вопрос о вине поколения становится не частной темой, а общенациональной проблемой.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частного поступка Блок переходит к историческому и нравственному итогу.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возмездия в поэме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«Возмездие»: поэма о цене исторического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показывает, что история начинается с нравственного решения человека и поколения. Поэтому поэма звучит современно: она напоминает о цене бездействия, памяти и ответственности.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2026-05-23T19:30:17Z</dcterms:created>
  <dcterms:modified xsi:type="dcterms:W3CDTF">2026-05-23T19:30:17Z</dcterms:modified>
</cp:coreProperties>
</file>