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Ошанин. «Дороги»: путь человека, память и выбор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символ жизни, разлуки и надежды в лирике Льва Ошанина.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Ошанин: поэт, чьи стихи стали песнями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Иванович Ошанин писал о Родине, войне, дружбе и человеческой стойкости. Его стихи легко узнаются по ясному языку, чёткому ритму и выразительным образам, поэтому многие из них обрели песенное звучание.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дорога означает не только движение в пространстве, но и путь человека через выбор, испытания и перемены судьбы.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связана с разлукой, ожиданием возвращения и памятью о близких, поэтому образ дороги вызывает сильный эмоциональный отклик.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Ошанина дорога становится символом жизненного пути, который требует ответственности, терпения и внутренней опоры.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дороги в литературе и в жизни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пути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картина у Ошанина соединяет близкое и далёкое: дом, прошлое и неизвестное будущее. Ощущение простора делает путь особенно значимым.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ожидание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поля, горизонта и открытого неба усиливают тему расстояния. Дорога кажется местом разлуки, но одновременно хранит надежду на встречу.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стихотворении «Дороги»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Реальная 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конкретного образа пути, который сразу задаёт движение и направление мысли.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Чувство расстояния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дорога становится знаком разлуки, а вместе с ней усиливается ощущение далёкости и ожидания.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Продолжение пути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стойкость человека: дорога не заканчивается потерей, а ведёт дальше, к жизни и надежде.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и верность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вспоминает о дорогих людях и показывает, что связь с домом не исчезает в пути.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переплетаются, но не равны по значимости: на первом плане остаётся путь человека и его внутренний выбор.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смысловая линия — дорога как символ жизни; память и надежда придают ей личную теплоту.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стихотворения Л. Ошанина «Дороги» и школьного анализа.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находится в пути и воспринимает дорогу не как случайность, а как важную часть своей судьбы и внутреннего опыта.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думает о доме, близких и о том, что помогает человеку сохранять душевное равновесие даже вдали от привычного мира.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близок школьнику: это человек, который умеет помнить, ждать и не терять собранность в трудный момент.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путь стихотворения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дорожная картина превращается в размышление о человеческой судьбе.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чёткий ритм делают стихотворение напевным, а мысли — более отчётливыми и легко запоминающимися для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сравнения помогают увидеть дорогу как живой образ: она не просто описана, а эмоционально окрашена и наполнена движением.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поддерживает ощущение дороги, её плавности и протяжённости, будто текст сам движется вперёд вместе с героем.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делает содержание доступным, но не упрощает смысл: за ясными словами скрывается серьёзный разговор о жизни и выборе.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значение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помогают раскрыть главную мысль стихотворения.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идею: человек идёт по своему пути, сохраняя верность дому и близким.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Л. Ошанина «Дороги».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песенной традицией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Ошанина звучит почти как песня: в нём слышны ровный ритм, повторяющиеся интонации и ясные слова, которые легко произнести и запомнить.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напевность делает образ дороги особенно выразительным: текст не просто читается, а словно ведёт слушателя вперёд, сохраняя эмоциональную силу и простоту.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переезды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дорога часто означала не отдых, а необходимость: поездки по работе, переезды и долгие разлуки становились частью повседневной жизни многих семей.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поколение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военных лет дорога была связана с испытаниями, ожиданием вестей и надеждой на возвращение. Этот опыт особенно усиливал чувство ценности каждого близкого человека.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такой эпохе нередко напоминал о доме как о месте, куда хочется вернуться. Поэтому память и ожидание становятся важными чувствами в поэзии.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пути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Ошанина жизненные впечатления превращаются в размышление о человеческом пути. Дорога становится символом не только событий, но и внутренней опоры, которую даёт память.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жизненный контекст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настроения усиливаются через образы расстояния и дороги, поэтому внутреннее движение текста ощущается почти физически.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от спокойствия к напряжению и затем к светлому итогу, что делает стихотворение эмоционально цельным.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Л. И. Ошанина «Дороги»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дорога испытывает характер, а не только меняет расстояние. Человек удерживается на своём пути благодаря памяти о близких и верности тому, что ему дорого.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 тексту стихотворения Л. И. Ошанина «Дороги»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человека в пути — память и верность.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дороги и дома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Дорога в стихотворении связана с движением, переменами и неизвестностью. Она открывает путь вперёд, но вместе с тем приносит чувство разлуки и ожидания.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Дом, наоборот, означает тепло, покой и память о близких. На этом контрасте особенно ясно видно, почему путь у Ошанина становится проверкой чувств.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не только украшают текст, но и помогают передать его напевность, благодаря которой стихотворение легко воспринимается на слух.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заметны повтор и ритм: именно они создают песенную интонацию и объединяют образ пути в целостный смысл.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стихотворения Л. И. Ошанина «Дороги»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на уроке литературы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строится от наблюдения к выводу: от темы и образов — к художественным средствам и главной мысли.
</a:t>
            </a:r>
            <a:endParaRPr lang="en-US" sz="22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144917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86" y="2144917"/>
            <a:ext cx="485400" cy="43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774" y="2133101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843" y="2133101"/>
            <a:ext cx="284438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100" y="2144917"/>
            <a:ext cx="485400" cy="431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восьмиклассникам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образ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встречается в жизни каждого школьника: поездка, прогулка, возвращение домой. Поэтому образ пути сразу понятен и помогает быстро войти в смысл стихотворения.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 дома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тексте связан с теплом, заботой и ожиданием. Это близко подросткам, потому что именно семья даёт ощущение опоры и защищённости в трудные минуты.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без лишней сложности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трудных выражений и запутанных мыслей. При этом чувства переданы глубоко, поэтому читатель легко понимает переживания лирического героя.
</a:t>
            </a:r>
            <a:endParaRPr lang="en-US" sz="1154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задуматься о том, как человек идёт по жизни, кого помнит и чему остаётся верен. Такой разговор важен и понятен в школьном возрасте.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финале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светлое впечатление и показывает, что трудности не отменяют надежду. Это делает стихотворение близким и эмоционально убедительным для подростков.
</a:t>
            </a:r>
            <a:endParaRPr lang="en-US" sz="1163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восьмиклассникам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 стихотворению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главные сведения о произведении и быстро связать автора, тему, настроение и основную мысль.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простой образ дороги с глубоким разговором о человеческом пути, чувствах и внутренней стойкости.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анализ стихотворения Л. И. Ошанина «Дороги»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 «Дороги»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Ошанина учит видеть в дороге не только путь в пространстве, но и движение человека по жизни. Оно говорит о памяти, верности, надежде и силе сердца.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2026-05-19T05:24:19Z</dcterms:created>
  <dcterms:modified xsi:type="dcterms:W3CDTF">2026-05-19T05:24:19Z</dcterms:modified>
</cp:coreProperties>
</file>