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 информацией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сопровождает нас дома, в школе, на улице и в интернете: её получают, хранят, обрабатывают, передают и защищают.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ученика 5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информатике пятиклассники работают с текстами, изображениями, файлами и таблицами. Важно не только найти нужные сведения, но и сохранить их без ошибок. Если информация потеряна или перепутана, результат работы становится неверным.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информация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факт может быть записан словами: в учебнике, в сообщении, в задании. Текст помогает объяснять, называть, сравнивать и описывать процессы.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окружающем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это знания о мире, людях, предметах и событиях. Мы получаем её, когда узнаём что-то новое, делаем выводы и отвечаем на вопросы.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передают величины: количество, время, измерения. Числовая информация нужна, чтобы считать, сравнивать результаты и строить простые выводы.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и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54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показывают то, что трудно описать только словами: схемы, диаграммы, рисунки. Графическая форма помогает быстрее увидеть главное.
</a:t>
            </a:r>
            <a:endParaRPr lang="en-US" sz="1355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видео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звуки, фотографии и видео тоже являются информацией. Они помогают понимать материал через наблюдение и прослушивание, особенно в обучающих роликах.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получает информацию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читаешь условие задачи, глаза переводят текст в понятные знаки. А когда объясняют тему вслух, уши улавливают речь и интонацию. Так собираются сведения из разных каналов.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уши помогают учиться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фиксирует картинку, микрофон записывает звук, а датчики измеряют температуру и движение. Эти устройства помогают получать точные данные, когда человеку сложно или неудобно измерять вручную.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расширяет наши возможности
</a:t>
            </a:r>
            <a:endParaRPr lang="en-US" sz="13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 → получение → отбор → запись/сохранение → обработка → передача → проверка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шагов: от источника к результату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берут из учебника, словаря и энциклопедии, а также в библиотеке и на школьном сайте. Часто полезны и книги по теме, где изложение уже структурировано для школьника.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источников из печати и сети, помогают наблюдение и разговор с другими людьми. Сопоставляя разные источники, легче понять, где сведения полные, а где есть ошибки или неточности.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ищут с помощью ключевых слов: так быстрее находятся нужные страницы и файлы. Надёжными считаются материалы с указанием автора, даты публикации и понятными фактами.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ищут информацию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015397"/>
            <a:ext cx="4775700" cy="33781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был точнее, полезно сравнить сведения из разных источников и заметить совпадения и различия.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точного ответа часто приходится сравнивать сведения из нескольких источников: это снижает риск ошибок и помогает выбрать более достоверную информацию.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информации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5 класс.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запись информации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собирают при чтении, наблюдении, измерении, опросе и просмотре изображений. На этом этапе важно записать всё, что может пригодиться, а не только впечатление.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в тетради, на листе бумаги, в таблице или в заметке на компьютере. Аккуратность помогает не потерять даты, числа, имена и результаты измерений.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результатов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информацию можно обрабатывать: сравнивать, сортировать, выделять главное. Если данные оформлены чётко, дальнейшие шаги проходят быстрее и без лишних ошибок.
</a:t>
            </a:r>
            <a:endParaRPr lang="en-US" sz="1124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работе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чаще всего нужно читать условия и работать с изображениями: схемами, таблицами и иллюстрациями. Цифры встречаются, когда требуется посчитать или сравнить.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текст и изображения: они помогают объяснять правила и показывать материал. Звук и видео чаще используются в мультимедийных уроках и обучающих роликах.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информация встречается в учебной жизни чаще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6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школьной практике (точные проценты не установлены; диаграмма иллюстративная).
</a:t>
            </a:r>
            <a:endParaRPr lang="en-US" sz="7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хранится информация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хранится в памяти человека, на бумаге и на цифровых носителях: флешке, диске, карте памяти и в памяти компьютера. Эти места помогают возвращаться к нужным сведениям.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записи не требуют техники: тетрадь или лист можно открыть сразу. Цифровые файлы легко копировать, переносить между устройствами и находить по названию или папке.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потерять данные, важные материалы сохраняют в нескольких местах. Копии снижают риск, если файл удалили случайно или устройство перестало работать.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— часть работы с информацией: оно подготавливает материал к дальнейшему поиску, обработке и передаче. Чем понятнее сделаны записи, тем проще ими пользоваться.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преобразовывать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в схему и план
</a:t>
            </a:r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материал можно сделать понятнее, если преобразовать его. Например, текстовое правило удобно превратить в схему: ключевые шаги становятся видимыми, а важные слова легко находить при повторении.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— в таблицу и диаграмму
</a:t>
            </a:r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данные лучше воспринимаются, когда их оформляют правильно. Числа можно свести в таблицу, чтобы сравнивать, или представить в виде диаграммы, чтобы увидеть закономерности и быстро ответить на вопрос в задании.
</a:t>
            </a:r>
            <a:endParaRPr lang="en-US" sz="23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оценки доверия к сведениям: от источника и даты до сравнения результатов из разных материалов.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информации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передают информацию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передают устно и письменно, а также по телефону, в мессенджере и по электронной почте. Важно, чтобы слова были точными, а сообщение — понятным получателю.
</a:t>
            </a:r>
            <a:endParaRPr lang="en-US" sz="1487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того, как много нужно передать и насколько срочно. Короткое сообщение подходит для быстрого ответа, а подробное — требует более удобного формата и структуры.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с рисунками, документами и презентациями помогают передавать большие материалы целиком. При передаче важно сохранить смысл: вложение открывается у получателя без потерь.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97" y="898025"/>
            <a:ext cx="5015905" cy="3739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 информации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поможет выбрать способ передачи по скорости, удобству и типичному примеру.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передачи выбирают по объёму информации, срочности и тому, кому она адресована, чтобы результат дошёл без лишних ошибок.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школьная информатика.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09650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373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2156" y="1405150"/>
            <a:ext cx="193950" cy="25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09650"/>
            <a:ext cx="218400" cy="249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обработку информации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что больше, меньше или чем отличается. Например, при решении задач числа сопоставляют по значению, а затем делают вывод, какие данные подходят для ответа.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упорядочивает сведения по выбранному правилу. Можно расположить результаты измерений по возрастанию или сгруппировать записи так, чтобы легче было найти нужное значение.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нужен, когда требуется узнать количество или итог. Это может быть число ответов, сумма баллов или частота встречаемости, чтобы сравнить результаты и увидеть общий показатель.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 отделяет важные сведения от второстепенных. Из длинного текста делают короткие пункты, чтобы быстрее понять смысл и использовать информацию в решении.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меняет вид информации, сохраняя содержание. Например, текст можно представить как схему, а список — как план, чтобы было удобнее читать, повторять и проверять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приходится находить сведения, записывать их и преобразовывать в нужный вид для ответа. Защита важна, но выполняется реже.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практических шагов: поиск и обработка дают результат задания. Защита требуется, когда используются пароли и личные данные.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с информацией встречаются чаще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основана на типичных заданиях школьного курса информатики для 5 класса, точные проценты не задавались.
</a:t>
            </a:r>
            <a:endParaRPr lang="en-US" sz="7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информации и правила безопасности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информации начинается с надёжных паролей и внимательного отношения к личным данным. Пароль должен быть сложным и храниться только у владельца аккаунта, а не в сообщениях.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передавать посторонним адрес, пароль, код из сообщения и другие сведения. Если просят «уточнить данные», стоит остановиться и проверить, безопасен ли запрос.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потерять важные файлы, делают резервные копии. При сбое, случайном удалении или повреждении устройства копия помогает восстановить фотографии, документы и проекты.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Резервное копирование лучше организовать так, чтобы данные находились в другом месте. Тогда даже при проблемах с одним носителем информация сохраняется и доступна для повторной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математики ученик использует информацию, когда считает, сравнивает числа и записывает результаты. Он также выбирает, какие данные нужны для решения, и оформляет ответ понятным способом.
</a:t>
            </a:r>
            <a:endParaRPr lang="en-US" sz="1216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 информацией в школьных предметах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окружающем мире ученик наблюдает и собирает сведения, а затем делает вывод. На русском языке он читает текст, выделяет главное и передаёт информацию устно или письменно в виде кратких формулировок.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 учебной задаче: от цели (найти, сохранить, изменить, отправить) до проверки и защиты.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действие с информацией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информация становится полезной через действия с ней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 информацией образуют единую цепочку: её получают, сохраняют, проверяют, обрабатывают, передают и защищают. Чем внимательнее ученик выполняет эти шаги, тем проще учиться и работать с цифровыми материалами.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2026-05-12T12:16:08Z</dcterms:created>
  <dcterms:modified xsi:type="dcterms:W3CDTF">2026-05-12T12:16:08Z</dcterms:modified>
</cp:coreProperties>
</file>