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экономические и демографические изменения России XVIII 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население России во второй половине XVIII века: основные темы и задачи урока
</a:t>
            </a:r>
            <a:endParaRPr lang="en-US" sz="2256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 характеризуется значительными изменениями: модернизация промышленности, рост населения и проникновение европейских идей под влиянием реформ Петра I и Екатерины II.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перемен в экономике и населении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населения России (1760–1800 гг.)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обеспечивался естественным приростом и территориальными приобретениями в конце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прирост численности с ускорением после расширения границ Российской империи.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России, 2003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и освоение окраин империи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внутренней миграции стимулировался освоением новых земель в Поволжье, Сибири и Новороссии. Крестьян привлекали налоговыми льготами и снижением повинностей.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способствовали экономическому развитию окраин и появлению новых торговых и хозяйственных центров, укрепляя территориальное единство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населения: урбанизационные тенденции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Особенный рост городов отмечается в Центральной России и Украине, что связано с развитием ремесел и торговли.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развивается медленно, но стабильно, отражая экономические и социальные изменения.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России XVIII века, 2010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Урала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регион стал центром металлургического производства, использующего крепостной труд. Это замедляло внедрение новых технологий, но обеспечивало рост выпуска металлов.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Текстильное производство в Центральной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развивалась благодаря мануфактурам, где также применялся крепостной труд. Продукция удовлетворяла внутренние потребности и экспортировалась.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стал ключевым центром судостроения, поддерживающим морскую экспансию и торговлю, что способствовало укреплению экономического потенциала России.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промышленности: ключевые отрасли и особенности мануфактур
</a:t>
            </a:r>
            <a:endParaRPr lang="en-US" sz="19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реформы и формирование денежной системы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Ассигнационный банк, открытый в Санкт-Петербурге и Москве, стал опорой для денежного обращения и поддержал внутренний рынок.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денежная система расширила возможности коммерции и способствовала стабилизации финансовой сферы империи.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ассигнаций в 1769 году заменило часть металлических денег бумажными, упрощая денежные операции и государственные займы.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внутренней и внешней торговли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 и 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Макарьевская, Ирбитская и Архангельская ярмарки служили ключевыми площадками для сбыта товаров внутри страны и обмена между регионами.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направления и внешнеторговая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экспортировала зерно, пеньку, меха и железо, усиливая таможенный контроль и сотрудничество с западными странами для защиты экономических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трудовых ресурсов в крупнейших регионах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рабочей силы по основным регионам отражает экономическую специализацию и социальные слои XVIII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преобладали в тяжелой промышленности, в центрах ремесел росло число свободных рабочих, а в сельских регионах сохранялась крепостническая система.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история России XVIII века, М.: Аспект Пресс, 2007, с. 193–195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 на Чёрном море усилило внешнеторговые связи с Европой и Османской империей, повышая экспорт продовольствия и сырья.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после территориального расширения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Крыма, Новороссии и частей Польши расширило экономический потенциал империи, обогатив торговые пути и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церковных земель и социальные последствия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1764 году государство провело секуляризацию церковных земель, что привело к переходу около 900 тысяч крестьян под прямой контроль власти. Это решение значительно увеличило доходы государственной казны и ослабило экономическую самостоятельность церкви.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Данное перераспределение собственности стало одним из самых масштабных в XVIII веке, изменив социальную структуру общества и укрепив влияние государства на сельское хозяйство и крестьянство.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законодательные основы социальной структуры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населения составляли крепостные крестьяне, прикреплённые к земле и находившиеся в экономической зависимости от помещиков.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сословия — купечество и мещанство — занимались торговлей и ремеслом, получая официальный статус и права через Городовую грамоту того же года.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формировало высший привилегированный слой общества с обширными имущественными и юридическими правами, закреплёнными Жалованной грамотой 1785 года.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крестьяне имели определённую свободу передвижения и хозяйственной деятельности, занимая промежуточное положение между крепостными и свободными слоями.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— крупнейший бунт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(1773–1775) охватило огромные территории Поволжья, Урала и Сибири. Оно объединило крестьян, казаков и меньшинства под предводительством Емельяна Пугачёва, протестовавшего против крепостничества и произвола помещиков.
</a:t>
            </a:r>
            <a:endParaRPr lang="en-US" sz="9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крестьянских волнений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налогового бремени и ужесточение крепостного права усилили недовольство крестьянства. Произвол дворян и недовольство политикой реформ создали благоприятную почву для массовых выступлений.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движения: причины и масштабы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городов и урбанизация общества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экономики и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 характеризуется активным развитием городов, ставших узлами ремёсел, торговли и местного управления. Они укрепляли внутренние экономические связи империи.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административной реформы 1775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от 1775 года значительно увеличила количество уездных центров, стимулируя развитие инфраструктуры и распространение европейских культурных моделей в провинциях.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параметры и вызовы здоровья населения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смертность оставалась высокой, а эпидемии и голод серьёзно влияли на здоровье населения, что снижало среднюю продолжительность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сложные условия, население России значительно выросло благодаря естественному приросту и расширению территорий.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историко-демографических исследований, 2020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Екатерины II и их влияние на общество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 – Секуляризация церковных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церковных земель в государственный контроль повысила доходы казны и изменила социальный ландшафт.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 – Административная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Упорядочение управления через увеличение числа уездов улучшило взаимодействие власти с населением.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1785 – Жалованная грамота дворянству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прав и привилегий дворян закрепило их высокий статус и самоорганизацию.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1785 – Городовая грамота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Легализация прав купечества и мещанства стимулировала развитие городской социальной структуры и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провинциях проживали различные национальные группы, что обогатило этнический состав и способствовало развитию новых экономических и культурных связей.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территорий и этническое разнообразие населения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России включило присоединение Крыма, Левобережной Украины и земель бывшей Речи Посполитой, что существенно увеличило территорию и население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сельского хозяйства и место крестьянина в экономике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95% населения занимались сельским трудом, выполняя тяжелую работу преимущественно на помещичьих землях.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была трёхпольная севооборотная система, широко распространённая в деревнях, обеспечивавшая стабильное, но ограниченное производство зерна.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отсталые технологии, Россия была одним из ведущих экспортеров хлеба, играя значительную роль на европейских рынках.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труда: занятость и мобильность населения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временно уезжали на заработки к мануфактурам и ремесленным мастерским, проявляя сезонную мобильность рабочей силы.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Развивалось мануфактурное производство с наёмной рабочей силой, что создаёт предпосылки для формирования индустриального общества.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способствовали обмену товарами и распространению информации, укрепляя внутренние торговые связи.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городской буржуазии усиливало социальную мобильность и появление новой социальной 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 преобразованиях России во второй половине XVIII 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этой эпохи заложили основу для дальнейшей модернизации страны, сочетая государственный контроль с динамичным ростом населения и экономическим развитием.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2026-05-11T05:41:51Z</dcterms:created>
  <dcterms:modified xsi:type="dcterms:W3CDTF">2026-05-11T05:41:51Z</dcterms:modified>
</cp:coreProperties>
</file>