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природных сообществ на Земле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природные сообщества формируют устойчивость и равновесие нашей планеты.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природное сообщество и почему оно важно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сообщество — это совокупность живых организмов, взаимодействующих в общей среде. Они поддерживают обмен веществ, энергию и обеспечивают экологическую стабильность, предотвращая разрушения.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сообщества: богатство и разнообразие природы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лесного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состоит из деревьев, кустарников и трав, образуя сложную экосистему. Взаимодействия между растениями и животными создают живую сеть взаимозависимостей.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обитают белки, совы и волки, а также множество насекомых и микроорганизмов, каждый из которых занимает свою экологическую нишу в лесу.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лесов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выделяются тайга, смешанные и широколиственные леса, отличающиеся видом главных деревьев и адаптациями к климатическим условиям.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сообщества: особенности и жизнь на просторах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Флора степей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степи служат травы, такие как ковыль и типчак, которые стойко переносят засушливые условия и ветра.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степи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Суслики, журавли и жаворонки — главные представители животного мира степи, приспособленные к открытым пространствам и переменам погоды.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особенности степей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России и Казахстана характеризуются резкими перепадами температуры и низким количеством осадков, что влияет на экосистему.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сообщества: выживание в суровых условиях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растительность 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Саксаул и верблюжья колючка умеют сохранять влагу, что делает их жизненно важными растениями пустыни.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и тушканчики приспособились к жизни с ограниченным доступом к воде, проявляя ночную активность и экономя энергию.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микроклимата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температура резко колеблется, растения и животные адаптированы переносить жару днем и холод ночью.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сообщества: жизнь в пресной и солёной воде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населены камышом, карасем и лягушками. В этих средах поддерживается важный биологический баланс.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океаны богаты осетровыми рыбами, китами и водорослями, обеспечивая питание и климатическую регуляцию.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водных сообществ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экосистемы регулируют климат и поддерживают жизнь миллионов видов, влияя на глобальные природные процессы.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Тундровое сообщество: суровая экология Крайнего Севера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— зона с коротким летом и вечной мерзлотой, где растут низкорослые кустарники, мхи и лишайники.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тундры — северные олени, лемминги и песцы — имеют адаптации к холодным и экстремальным условиям.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сообщества: смена высотных поясов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характеризуются сменой зон: у подножья леса, выше — луга и альпийская тундра с разнообразной растительностью.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такие как бурые медведи и горные козлы, обитают на разных высотах, используя уникальные экологические ниши.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Луговые сообщества: многообразие трав и насекомых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богаты злаками и разнотравьем, обеспечивая разнообразие и пищу для многочисленных животных и насекомых.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жаворонки и полёвки — основные обитатели, вносящие вклад в поддержание экологического баланса лугов.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видового состава разных сообществ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экосистемы обладают наибольшим разнообразием, что отражает сложность их структуры и количество ниш.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число видов в лесах свидетельствует о богатстве экосистем, а пустыни имеют самый скромный биологический состав.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экологии РАН, 2022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и взаимные связи в природном сообществе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взаимозависимостей и процессов в экосистеме
</a:t>
            </a:r>
            <a:endParaRPr lang="en-US" sz="1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климатических факторов в формировании сообществ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условия, включая температуру и влажность, непосредственно влияют на рост и развитие растительного покрова, определяя типы возможных экосистем.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осадков и среднегодовые температуры ограничивают ареалы многих организмов, формируя специфическое распределение видов по регионам.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на глобальном и локальном уровнях вызывают трансформации в составе и размещении природных сообществ, что влияет на их устойчивость.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сообщества и круговорот веществ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улавливают солнечную энергию и превращают неорганические вещества в органические соединения, становясь основой питания.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потребляют растения и других животных, обеспечивая передачу энергии через пищевые цепи.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Разлагающие организмы расщепляют органику, возвращая питательные вещества в почву и поддерживая плодородие.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непрерывный процесс способствует устойчивости экосистем и сохранению баланса газов в атмосфере.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311395"/>
            <a:ext cx="4208700" cy="15225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природных сообществ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характеристики различных природных сообществ по растениям, животным и климату.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сообщество имеет уникальный набор растений, животных и климатических условий, определяющих его экологическую специфику.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изд-во Дрофа, 2021.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исчезновения: краснокнижные виды в сообществах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тигр: символ сохранения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находится под угрозой из-за браконьерства и уменьшения лесных ареалов. Охранные программы направлены на защиту среды обитания и восстановление популяции этого редкого хищника.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Сайгак степей и его уязвимость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сайгака резко сократилась из-за охоты и изменений в среде обитания. Меры по охране направлены на контроль охоты и улучшение условий жизни в степях.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влияние на природные сообщества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ведёт к утрате естественной среды обитания и снижению разнообразия видов в экосистемах.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степей и загрязнение водных ресурсов нарушают естественные процессы и приводят к деградации почв и водоёмов.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 помогает сохранить биоразнообразие и сбалансировать взаимодействия в сообществах.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охраны природных сообществ в России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Кроноцкий на Камчатке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Кроноцкий заповедник охраняет уникальные природные ландшафты, вулканы и диких животных. Здесь ведётся научная работа и образовательные программы для населения.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Астраханский заповедник: дельта Волги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Охраняется место обитания редких птиц и водных животных. Проводятся мероприятия по сохранению водных экосистем и противодействию браконьерству.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Кавказский национальный парк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горные флору и фауну, поддерживает восстановление редких видов, одновременно развивая экологический туризм и просвещение.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изменения биоразнообразия за последние 50 лет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 устойчивое снижение разнообразия видов в лесах и степях из-за антропогенных факторов и изменений ландшафта.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 на необходимость срочных мер по сохранению экосистем для предотвращения дальнейших потерь биоразнообразия.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 Россия, 2021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восстановления природных сообществ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посадок деревьев (2020)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лесных массивов на деградированных территориях с использованием местных сортов способствует возвращению экосистем к естественному состоянию.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искусственных водоёмов (2022)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Возрождаются жизненные пространства для водных животных и растений, поддерживая биоразнообразие и водный баланс в регионе.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редких видов (с 2023)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реинтродукции, как восстановление популяции зубра, усиливают стабильность и разнообразие природных сообществ.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природы — залог будущего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взаимосвязь природных сообществ обеспечивают устойчивость планеты. Защита этих экосистем необходима для здоровья биосферы и благополучия будущих поколений.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2026-05-08T20:14:14Z</dcterms:created>
  <dcterms:modified xsi:type="dcterms:W3CDTF">2026-05-08T20:14:14Z</dcterms:modified>
</cp:coreProperties>
</file>